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83" r:id="rId7"/>
    <p:sldId id="262" r:id="rId8"/>
    <p:sldId id="265" r:id="rId9"/>
    <p:sldId id="267" r:id="rId10"/>
    <p:sldId id="266" r:id="rId11"/>
    <p:sldId id="269" r:id="rId12"/>
    <p:sldId id="270" r:id="rId13"/>
    <p:sldId id="272" r:id="rId14"/>
    <p:sldId id="273" r:id="rId15"/>
    <p:sldId id="279" r:id="rId16"/>
    <p:sldId id="274" r:id="rId17"/>
    <p:sldId id="275" r:id="rId18"/>
    <p:sldId id="284" r:id="rId19"/>
    <p:sldId id="278" r:id="rId20"/>
    <p:sldId id="280" r:id="rId21"/>
    <p:sldId id="2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7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6517E-BF2C-478F-BE14-61D3FEA80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1A8B3-7DF2-46FB-AC76-0185CE8D8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B3E6C-08B2-4232-92C1-1C3C9587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3F145-8D0E-4326-B563-A5259F17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60346-AB42-4429-A6D2-231076D98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4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91934-DB88-4930-80D1-F00187211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899416-B3AB-4B18-A2C3-1CB199CEB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BAF59-174E-4F6A-B264-C67193457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E2374-EADD-4AD2-B108-5588E009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EC651-4DC3-41EC-84CA-1439F0C05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04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78AEC-82FE-4A60-B3C1-AAF69DAF7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4AA15-A763-402F-AB13-313D19A92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5E2CF-87E4-4AE4-B422-CE9559E0A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2BCF0-3583-4EC6-A74B-001ED2B0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7211F-56CE-4CBC-A784-EA700C08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0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889EB-F3C4-4793-8C0C-CC30CC337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3A5B9-3CAA-491C-96F3-6B3F3A982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9C103-ED59-4BF6-90A3-2FBC22B2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B25A-F539-4F7F-A38D-D37412D6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E51D1-E582-4D7A-AB45-DD2229D5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6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C43AD-20B7-45BD-9219-F6527AA3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84D85-7787-4236-948D-955822AC5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AC882-18F1-43CE-949C-D8A13AD8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896C-1DDD-47DE-AEC6-9204E282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B151F-A0EA-4ABE-B12A-BD3AFFB2A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8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E96A9-6567-4D6B-AD52-9AE8EFE9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1A72E-5B6A-4BBA-894A-0E089CD296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599F1-0E0A-4E72-8574-A119AFE6F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747C2-46B7-4A3F-AB1C-3270B997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D0895-3631-4998-936E-D5B5B875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E5A5BC-98C6-43E5-BFB7-2D5304A3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00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8D5E-A229-46B5-9F9D-645F04CAB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9435-0616-401D-A69B-5F08461B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86EFE-CF27-4094-8731-5AD1AD90A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DB894A-7452-4278-BAC1-2B1DB8F5E1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65D26-7E21-4DEA-9980-F1B7970C9B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4B47E8-14DF-4CC2-8449-D8428663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DF410-87E9-4BD0-AC0C-57327EC2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8F5DDB-0955-4218-A785-9496221E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9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73D17-A762-4828-825C-F88EDE05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D5462F-8767-4371-943B-F49A375B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19D0B8-2372-487B-9375-69692292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B25E3-22A6-4430-A256-491EDFE7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79BC4-4326-4495-806F-0A736AB2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E695D2-0063-480A-B574-DD2A7B04A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BC1557-C2B3-4F6F-9483-6326031E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1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4DC3-39B5-404F-B279-570A1E9A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2E9C3-8D0A-4AC1-929E-690EAAF2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751BA-1DED-4608-9E32-BBEF72D12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9F1CA-F55D-4781-9575-6FBFBB339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DA181-2578-49CF-86BF-F6423DB8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EA2D2-E521-4E83-87A3-DBE275311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339C5-7CEA-4223-BF7F-68C815453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F48051-E182-484F-8A27-6188356FD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9622A-058F-4E1E-9453-6F43ACD48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FA3D5-A53B-4C00-903B-8FE2DD3A1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234DD-1F59-45AC-A7E7-AD385D018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79DD49-8E1F-4D34-83F4-B10BCEAC7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60E00-A522-431B-BFF5-5D9692FB5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BB20B-43DC-4551-A080-93F6BBD3E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61790-C8D7-483C-9DFE-9069B6D0D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9369D-3C3B-482F-9A2B-4C663832736D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B6DD6-FA05-404B-A965-664DC4B77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611E7-EA1B-4E17-8D20-ACA4D02B7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B859-36B8-4159-947A-14D157807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0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267A-CB8D-49F6-8EDA-4B726464F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34311" y="6778096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EEED7-46ED-4986-B890-F9532728C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44424"/>
            <a:ext cx="4114800" cy="616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93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89B4B84-ABF8-4634-8595-ABBA8614A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8864" y="1540354"/>
            <a:ext cx="5894271" cy="4420702"/>
          </a:xfrm>
        </p:spPr>
      </p:pic>
    </p:spTree>
    <p:extLst>
      <p:ext uri="{BB962C8B-B14F-4D97-AF65-F5344CB8AC3E}">
        <p14:creationId xmlns:p14="http://schemas.microsoft.com/office/powerpoint/2010/main" val="4019592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739A55E-54F7-4F3A-9E25-9F5811AB5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21" y="807386"/>
            <a:ext cx="4169358" cy="5685489"/>
          </a:xfrm>
        </p:spPr>
      </p:pic>
    </p:spTree>
    <p:extLst>
      <p:ext uri="{BB962C8B-B14F-4D97-AF65-F5344CB8AC3E}">
        <p14:creationId xmlns:p14="http://schemas.microsoft.com/office/powerpoint/2010/main" val="194833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53680D-FE81-434C-BD8C-B3223B64A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6" y="722489"/>
            <a:ext cx="7242648" cy="5996341"/>
          </a:xfrm>
        </p:spPr>
      </p:pic>
    </p:spTree>
    <p:extLst>
      <p:ext uri="{BB962C8B-B14F-4D97-AF65-F5344CB8AC3E}">
        <p14:creationId xmlns:p14="http://schemas.microsoft.com/office/powerpoint/2010/main" val="3466530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D2B12-D0FB-4542-82DF-E8CD21553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32" y="618331"/>
            <a:ext cx="4991735" cy="6239669"/>
          </a:xfrm>
        </p:spPr>
      </p:pic>
    </p:spTree>
    <p:extLst>
      <p:ext uri="{BB962C8B-B14F-4D97-AF65-F5344CB8AC3E}">
        <p14:creationId xmlns:p14="http://schemas.microsoft.com/office/powerpoint/2010/main" val="289067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426D8-5FE8-420A-AD12-EF72498C9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86" y="190237"/>
            <a:ext cx="5378827" cy="6667763"/>
          </a:xfrm>
        </p:spPr>
      </p:pic>
    </p:spTree>
    <p:extLst>
      <p:ext uri="{BB962C8B-B14F-4D97-AF65-F5344CB8AC3E}">
        <p14:creationId xmlns:p14="http://schemas.microsoft.com/office/powerpoint/2010/main" val="3575391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21547-5F39-4683-A8CC-75DA18F5E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6" y="780762"/>
            <a:ext cx="7927695" cy="5937409"/>
          </a:xfrm>
        </p:spPr>
      </p:pic>
    </p:spTree>
    <p:extLst>
      <p:ext uri="{BB962C8B-B14F-4D97-AF65-F5344CB8AC3E}">
        <p14:creationId xmlns:p14="http://schemas.microsoft.com/office/powerpoint/2010/main" val="400980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A12E2-AF6B-4A58-8BA4-1B7345ED8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626" y="474133"/>
            <a:ext cx="6249877" cy="6176963"/>
          </a:xfrm>
        </p:spPr>
      </p:pic>
    </p:spTree>
    <p:extLst>
      <p:ext uri="{BB962C8B-B14F-4D97-AF65-F5344CB8AC3E}">
        <p14:creationId xmlns:p14="http://schemas.microsoft.com/office/powerpoint/2010/main" val="326666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B1659C-A28A-4679-8838-09D6000B3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85" y="237067"/>
            <a:ext cx="8469302" cy="6821047"/>
          </a:xfrm>
        </p:spPr>
      </p:pic>
    </p:spTree>
    <p:extLst>
      <p:ext uri="{BB962C8B-B14F-4D97-AF65-F5344CB8AC3E}">
        <p14:creationId xmlns:p14="http://schemas.microsoft.com/office/powerpoint/2010/main" val="1449990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4D823D-308D-4500-A721-EDBCF9E56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689" y="439910"/>
            <a:ext cx="7794264" cy="6418090"/>
          </a:xfrm>
        </p:spPr>
      </p:pic>
    </p:spTree>
    <p:extLst>
      <p:ext uri="{BB962C8B-B14F-4D97-AF65-F5344CB8AC3E}">
        <p14:creationId xmlns:p14="http://schemas.microsoft.com/office/powerpoint/2010/main" val="156249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211E56-FAFE-472D-B6AF-A9E0A2710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41" y="-909775"/>
            <a:ext cx="5866974" cy="7662268"/>
          </a:xfrm>
        </p:spPr>
      </p:pic>
    </p:spTree>
    <p:extLst>
      <p:ext uri="{BB962C8B-B14F-4D97-AF65-F5344CB8AC3E}">
        <p14:creationId xmlns:p14="http://schemas.microsoft.com/office/powerpoint/2010/main" val="491852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D2C040-9B6B-45DA-9490-E0BD37754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62" y="367757"/>
            <a:ext cx="8168007" cy="6122485"/>
          </a:xfrm>
        </p:spPr>
      </p:pic>
    </p:spTree>
    <p:extLst>
      <p:ext uri="{BB962C8B-B14F-4D97-AF65-F5344CB8AC3E}">
        <p14:creationId xmlns:p14="http://schemas.microsoft.com/office/powerpoint/2010/main" val="17568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EF66C4-3420-4F8D-B27F-B0E9EC5D3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55" y="222868"/>
            <a:ext cx="5081054" cy="7617817"/>
          </a:xfrm>
        </p:spPr>
      </p:pic>
    </p:spTree>
    <p:extLst>
      <p:ext uri="{BB962C8B-B14F-4D97-AF65-F5344CB8AC3E}">
        <p14:creationId xmlns:p14="http://schemas.microsoft.com/office/powerpoint/2010/main" val="3592799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3849BD-238D-4895-AD9C-1EFA5F55C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16" y="622852"/>
            <a:ext cx="7953239" cy="5964929"/>
          </a:xfrm>
        </p:spPr>
      </p:pic>
    </p:spTree>
    <p:extLst>
      <p:ext uri="{BB962C8B-B14F-4D97-AF65-F5344CB8AC3E}">
        <p14:creationId xmlns:p14="http://schemas.microsoft.com/office/powerpoint/2010/main" val="91833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B2D7F75-1D5B-4BDA-A9C6-40395AF97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48" y="154745"/>
            <a:ext cx="4588340" cy="6338131"/>
          </a:xfrm>
        </p:spPr>
      </p:pic>
    </p:spTree>
    <p:extLst>
      <p:ext uri="{BB962C8B-B14F-4D97-AF65-F5344CB8AC3E}">
        <p14:creationId xmlns:p14="http://schemas.microsoft.com/office/powerpoint/2010/main" val="333675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83EB5D-F353-4586-B908-074C9512E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96" y="0"/>
            <a:ext cx="5548142" cy="6894780"/>
          </a:xfrm>
        </p:spPr>
      </p:pic>
    </p:spTree>
    <p:extLst>
      <p:ext uri="{BB962C8B-B14F-4D97-AF65-F5344CB8AC3E}">
        <p14:creationId xmlns:p14="http://schemas.microsoft.com/office/powerpoint/2010/main" val="195012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C35364-69BF-46DA-ADC6-687E220CA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57" y="0"/>
            <a:ext cx="2979868" cy="7209358"/>
          </a:xfrm>
        </p:spPr>
      </p:pic>
    </p:spTree>
    <p:extLst>
      <p:ext uri="{BB962C8B-B14F-4D97-AF65-F5344CB8AC3E}">
        <p14:creationId xmlns:p14="http://schemas.microsoft.com/office/powerpoint/2010/main" val="52376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C68B3-DB14-42A1-BA9B-170DFCCF5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97" y="0"/>
            <a:ext cx="783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2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2103E9-D1DA-4538-80AF-9297C88BA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86" y="1027906"/>
            <a:ext cx="6907228" cy="5589941"/>
          </a:xfrm>
        </p:spPr>
      </p:pic>
    </p:spTree>
    <p:extLst>
      <p:ext uri="{BB962C8B-B14F-4D97-AF65-F5344CB8AC3E}">
        <p14:creationId xmlns:p14="http://schemas.microsoft.com/office/powerpoint/2010/main" val="133753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65AD580-F819-447D-A6DE-41F0F0C9D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3" y="309489"/>
            <a:ext cx="10582253" cy="5944235"/>
          </a:xfrm>
        </p:spPr>
      </p:pic>
    </p:spTree>
    <p:extLst>
      <p:ext uri="{BB962C8B-B14F-4D97-AF65-F5344CB8AC3E}">
        <p14:creationId xmlns:p14="http://schemas.microsoft.com/office/powerpoint/2010/main" val="7411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9F85C4-14DA-4EBD-866B-0747CA941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46008"/>
            <a:ext cx="5497689" cy="6842461"/>
          </a:xfrm>
        </p:spPr>
      </p:pic>
    </p:spTree>
    <p:extLst>
      <p:ext uri="{BB962C8B-B14F-4D97-AF65-F5344CB8AC3E}">
        <p14:creationId xmlns:p14="http://schemas.microsoft.com/office/powerpoint/2010/main" val="72526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Gergel</dc:creator>
  <cp:lastModifiedBy>Sean Hanko</cp:lastModifiedBy>
  <cp:revision>21</cp:revision>
  <dcterms:created xsi:type="dcterms:W3CDTF">2019-01-01T19:15:05Z</dcterms:created>
  <dcterms:modified xsi:type="dcterms:W3CDTF">2023-06-14T20:18:04Z</dcterms:modified>
</cp:coreProperties>
</file>