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51" r:id="rId2"/>
  </p:sldMasterIdLst>
  <p:notesMasterIdLst>
    <p:notesMasterId r:id="rId75"/>
  </p:notesMasterIdLst>
  <p:handoutMasterIdLst>
    <p:handoutMasterId r:id="rId76"/>
  </p:handoutMasterIdLst>
  <p:sldIdLst>
    <p:sldId id="309" r:id="rId3"/>
    <p:sldId id="384" r:id="rId4"/>
    <p:sldId id="386" r:id="rId5"/>
    <p:sldId id="387" r:id="rId6"/>
    <p:sldId id="388" r:id="rId7"/>
    <p:sldId id="479" r:id="rId8"/>
    <p:sldId id="389" r:id="rId9"/>
    <p:sldId id="390" r:id="rId10"/>
    <p:sldId id="391" r:id="rId11"/>
    <p:sldId id="397" r:id="rId12"/>
    <p:sldId id="398" r:id="rId13"/>
    <p:sldId id="399" r:id="rId14"/>
    <p:sldId id="400" r:id="rId15"/>
    <p:sldId id="401" r:id="rId16"/>
    <p:sldId id="402" r:id="rId17"/>
    <p:sldId id="480" r:id="rId18"/>
    <p:sldId id="481" r:id="rId19"/>
    <p:sldId id="482" r:id="rId20"/>
    <p:sldId id="404" r:id="rId21"/>
    <p:sldId id="451" r:id="rId22"/>
    <p:sldId id="448" r:id="rId23"/>
    <p:sldId id="449" r:id="rId24"/>
    <p:sldId id="450" r:id="rId25"/>
    <p:sldId id="452" r:id="rId26"/>
    <p:sldId id="453" r:id="rId27"/>
    <p:sldId id="483" r:id="rId28"/>
    <p:sldId id="454" r:id="rId29"/>
    <p:sldId id="455" r:id="rId30"/>
    <p:sldId id="456" r:id="rId31"/>
    <p:sldId id="457" r:id="rId32"/>
    <p:sldId id="458" r:id="rId33"/>
    <p:sldId id="459" r:id="rId34"/>
    <p:sldId id="460" r:id="rId35"/>
    <p:sldId id="408" r:id="rId36"/>
    <p:sldId id="410" r:id="rId37"/>
    <p:sldId id="409" r:id="rId38"/>
    <p:sldId id="411" r:id="rId39"/>
    <p:sldId id="461" r:id="rId40"/>
    <p:sldId id="415" r:id="rId41"/>
    <p:sldId id="416" r:id="rId42"/>
    <p:sldId id="413" r:id="rId43"/>
    <p:sldId id="419" r:id="rId44"/>
    <p:sldId id="420" r:id="rId45"/>
    <p:sldId id="421" r:id="rId46"/>
    <p:sldId id="422" r:id="rId47"/>
    <p:sldId id="423" r:id="rId48"/>
    <p:sldId id="425" r:id="rId49"/>
    <p:sldId id="426" r:id="rId50"/>
    <p:sldId id="424" r:id="rId51"/>
    <p:sldId id="417" r:id="rId52"/>
    <p:sldId id="427" r:id="rId53"/>
    <p:sldId id="428" r:id="rId54"/>
    <p:sldId id="429" r:id="rId55"/>
    <p:sldId id="430" r:id="rId56"/>
    <p:sldId id="431" r:id="rId57"/>
    <p:sldId id="432" r:id="rId58"/>
    <p:sldId id="436" r:id="rId59"/>
    <p:sldId id="435" r:id="rId60"/>
    <p:sldId id="434" r:id="rId61"/>
    <p:sldId id="437" r:id="rId62"/>
    <p:sldId id="438" r:id="rId63"/>
    <p:sldId id="440" r:id="rId64"/>
    <p:sldId id="439" r:id="rId65"/>
    <p:sldId id="441" r:id="rId66"/>
    <p:sldId id="484" r:id="rId67"/>
    <p:sldId id="442" r:id="rId68"/>
    <p:sldId id="443" r:id="rId69"/>
    <p:sldId id="381" r:id="rId70"/>
    <p:sldId id="463" r:id="rId71"/>
    <p:sldId id="464" r:id="rId72"/>
    <p:sldId id="465" r:id="rId73"/>
    <p:sldId id="466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96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2D75BA"/>
    <a:srgbClr val="D2E3F4"/>
    <a:srgbClr val="3D8A97"/>
    <a:srgbClr val="6CC894"/>
    <a:srgbClr val="82BC52"/>
    <a:srgbClr val="90D4B9"/>
    <a:srgbClr val="77CCD0"/>
    <a:srgbClr val="85D1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44" autoAdjust="0"/>
    <p:restoredTop sz="94020" autoAdjust="0"/>
  </p:normalViewPr>
  <p:slideViewPr>
    <p:cSldViewPr snapToGrid="0" snapToObjects="1">
      <p:cViewPr varScale="1">
        <p:scale>
          <a:sx n="110" d="100"/>
          <a:sy n="110" d="100"/>
        </p:scale>
        <p:origin x="726" y="90"/>
      </p:cViewPr>
      <p:guideLst>
        <p:guide pos="96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15852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27A0D6-9B24-5740-9006-339FE0D287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65B557-9823-D94C-8A49-81AB5C5E14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36DED-43D2-644D-B4D3-1384407C90E7}" type="datetimeFigureOut">
              <a:rPr lang="en-US" smtClean="0"/>
              <a:t>6/30/2023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228D3-06F6-4843-B53F-115739A1E5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F9E05-6A52-404C-911C-B337F3552BF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DC02B4-3515-D14B-ABC7-56F5F644812D}"/>
              </a:ext>
            </a:extLst>
          </p:cNvPr>
          <p:cNvSpPr txBox="1"/>
          <p:nvPr/>
        </p:nvSpPr>
        <p:spPr>
          <a:xfrm>
            <a:off x="65749" y="8758535"/>
            <a:ext cx="3210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2">
                    <a:lumMod val="50000"/>
                  </a:schemeClr>
                </a:solidFill>
              </a:rPr>
              <a:t>© Copyright Greenberg Glusker LLP </a:t>
            </a:r>
            <a:fld id="{6EF3B722-78B1-5846-B0D7-34EF42A3B02C}" type="datetimeyyyy">
              <a:rPr lang="en-US" sz="1200" b="0" smtClean="0">
                <a:solidFill>
                  <a:schemeClr val="bg2">
                    <a:lumMod val="50000"/>
                  </a:schemeClr>
                </a:solidFill>
              </a:rPr>
              <a:t>2023</a:t>
            </a:fld>
            <a:endParaRPr lang="en-US" sz="1200" b="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Picture Placeholder 16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46C14A59-67FC-924E-BC7D-8AB47EEDB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47254"/>
            <a:ext cx="1685827" cy="4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70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73675-5A28-1D44-94D6-2236645E4E0C}" type="datetimeFigureOut">
              <a:rPr lang="en-US" smtClean="0"/>
              <a:t>6/30/2023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76F7E-BC3E-DE49-8832-B700464375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35DA62-CD2F-D543-8C80-D4B7372D29C3}"/>
              </a:ext>
            </a:extLst>
          </p:cNvPr>
          <p:cNvSpPr txBox="1"/>
          <p:nvPr/>
        </p:nvSpPr>
        <p:spPr>
          <a:xfrm>
            <a:off x="65749" y="8758535"/>
            <a:ext cx="3210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2">
                    <a:lumMod val="50000"/>
                  </a:schemeClr>
                </a:solidFill>
              </a:rPr>
              <a:t>© Copyright Greenberg Glusker LLP </a:t>
            </a:r>
            <a:fld id="{6EF3B722-78B1-5846-B0D7-34EF42A3B02C}" type="datetimeyyyy">
              <a:rPr lang="en-US" sz="1200" b="0" smtClean="0">
                <a:solidFill>
                  <a:schemeClr val="bg2">
                    <a:lumMod val="50000"/>
                  </a:schemeClr>
                </a:solidFill>
              </a:rPr>
              <a:t>2023</a:t>
            </a:fld>
            <a:endParaRPr lang="en-US" sz="1200" b="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Picture Placeholder 16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EB83036E-E5F0-6E46-AC57-EEC496C7F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47254"/>
            <a:ext cx="1685827" cy="4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03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0BD83157-CC8A-C346-827E-E6DFC35475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36104" y="0"/>
            <a:ext cx="12192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138F967-F195-004C-B715-691E74926F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4996" y="2659156"/>
            <a:ext cx="6160604" cy="1196219"/>
          </a:xfrm>
        </p:spPr>
        <p:txBody>
          <a:bodyPr anchor="b"/>
          <a:lstStyle>
            <a:lvl1pPr algn="l">
              <a:defRPr sz="8000" b="1" i="0">
                <a:solidFill>
                  <a:srgbClr val="2D75BA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Main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1DBB977-CF89-694F-B141-B0F96F23D1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3400" y="4062808"/>
            <a:ext cx="4572000" cy="545892"/>
          </a:xfrm>
        </p:spPr>
        <p:txBody>
          <a:bodyPr/>
          <a:lstStyle>
            <a:lvl1pPr marL="0" indent="0" algn="l">
              <a:buNone/>
              <a:defRPr sz="30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</a:t>
            </a:r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A79590E1-DAC1-A742-826E-35D1B1D150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4600" y="1481160"/>
            <a:ext cx="3943774" cy="3895680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b="1"/>
            </a:lvl1pPr>
          </a:lstStyle>
          <a:p>
            <a:endParaRPr lang="en-US" dirty="0"/>
          </a:p>
          <a:p>
            <a:r>
              <a:rPr lang="en-US" dirty="0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9FF66-1A26-4344-AE23-1AD265C9B112}"/>
              </a:ext>
            </a:extLst>
          </p:cNvPr>
          <p:cNvSpPr txBox="1"/>
          <p:nvPr userDrawn="1"/>
        </p:nvSpPr>
        <p:spPr>
          <a:xfrm>
            <a:off x="436291" y="6416487"/>
            <a:ext cx="7898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2">
                    <a:lumMod val="50000"/>
                  </a:schemeClr>
                </a:solidFill>
              </a:rPr>
              <a:t>© Copyright Greenberg Glusker LLP </a:t>
            </a:r>
            <a:fld id="{6EF3B722-78B1-5846-B0D7-34EF42A3B02C}" type="datetimeyyyy">
              <a:rPr lang="en-US" sz="1200" b="0" smtClean="0">
                <a:solidFill>
                  <a:schemeClr val="bg2">
                    <a:lumMod val="50000"/>
                  </a:schemeClr>
                </a:solidFill>
              </a:rPr>
              <a:t>2023</a:t>
            </a:fld>
            <a:endParaRPr lang="en-US" sz="1200" b="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Picture Placeholder 16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1E9AD582-9B94-5948-90E2-090420BF19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4995" y="5943600"/>
            <a:ext cx="1685827" cy="4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75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01_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5BAD8-60A7-FE43-885E-6FC6EB92AB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9602"/>
            <a:ext cx="10515600" cy="1295398"/>
          </a:xfrm>
        </p:spPr>
        <p:txBody>
          <a:bodyPr>
            <a:normAutofit/>
          </a:bodyPr>
          <a:lstStyle>
            <a:lvl1pPr>
              <a:defRPr sz="5400" b="1" i="0">
                <a:solidFill>
                  <a:srgbClr val="2D75BA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8DE45-1265-754A-A2B9-BF5596F975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9796" y="2362349"/>
            <a:ext cx="7987748" cy="3499000"/>
          </a:xfrm>
        </p:spPr>
        <p:txBody>
          <a:bodyPr>
            <a:normAutofit/>
          </a:bodyPr>
          <a:lstStyle>
            <a:lvl1pPr marL="0" indent="0">
              <a:buNone/>
              <a:tabLst>
                <a:tab pos="338138" algn="l"/>
              </a:tabLst>
              <a:defRPr lang="en-US" sz="2000" b="0" i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dolore magna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minim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exercitation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nisi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</a:p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Duis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sunt in culpa qui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anim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8ED535-7192-6E4D-8563-9161013A1E59}"/>
              </a:ext>
            </a:extLst>
          </p:cNvPr>
          <p:cNvCxnSpPr>
            <a:cxnSpLocks/>
          </p:cNvCxnSpPr>
          <p:nvPr userDrawn="1"/>
        </p:nvCxnSpPr>
        <p:spPr>
          <a:xfrm>
            <a:off x="887896" y="1935163"/>
            <a:ext cx="73152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Placeholder 16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FF338B6C-9BB2-BA4C-9F70-E59DD323BE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410" y="6172200"/>
            <a:ext cx="1371600" cy="33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36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4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B13BE63C-7E35-6B4A-B64B-4B31699604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25BAD8-60A7-FE43-885E-6FC6EB92AB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9601"/>
            <a:ext cx="10515600" cy="1295400"/>
          </a:xfrm>
        </p:spPr>
        <p:txBody>
          <a:bodyPr>
            <a:normAutofit/>
          </a:bodyPr>
          <a:lstStyle>
            <a:lvl1pPr>
              <a:defRPr sz="5400" b="1" i="0">
                <a:solidFill>
                  <a:srgbClr val="2D75BA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8DE45-1265-754A-A2B9-BF5596F975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9796" y="2362349"/>
            <a:ext cx="8065604" cy="3499000"/>
          </a:xfrm>
        </p:spPr>
        <p:txBody>
          <a:bodyPr>
            <a:normAutofit/>
          </a:bodyPr>
          <a:lstStyle>
            <a:lvl1pPr marL="0" indent="0">
              <a:buNone/>
              <a:tabLst>
                <a:tab pos="338138" algn="l"/>
              </a:tabLst>
              <a:defRPr lang="en-US" sz="2000" b="0" i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dolore magna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minim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exercitation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nisi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</a:p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Duis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sunt in culpa qui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anim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8ED535-7192-6E4D-8563-9161013A1E59}"/>
              </a:ext>
            </a:extLst>
          </p:cNvPr>
          <p:cNvCxnSpPr>
            <a:cxnSpLocks/>
          </p:cNvCxnSpPr>
          <p:nvPr userDrawn="1"/>
        </p:nvCxnSpPr>
        <p:spPr>
          <a:xfrm>
            <a:off x="887896" y="1935163"/>
            <a:ext cx="73152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Placeholder 16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245249C8-2275-2844-9475-C0AC28F572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410" y="6172200"/>
            <a:ext cx="1371600" cy="33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15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4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hot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E2A3C9EB-0ADC-D34C-8F00-553B108EB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158" t="-3333" b="1"/>
          <a:stretch/>
        </p:blipFill>
        <p:spPr>
          <a:xfrm rot="21400080">
            <a:off x="9045845" y="-228681"/>
            <a:ext cx="3150704" cy="724308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D05750A-B4B0-404A-8705-A22B22363EE3}"/>
              </a:ext>
            </a:extLst>
          </p:cNvPr>
          <p:cNvSpPr/>
          <p:nvPr userDrawn="1"/>
        </p:nvSpPr>
        <p:spPr>
          <a:xfrm>
            <a:off x="4876800" y="266697"/>
            <a:ext cx="6324600" cy="6324600"/>
          </a:xfrm>
          <a:prstGeom prst="ellipse">
            <a:avLst/>
          </a:prstGeom>
          <a:solidFill>
            <a:schemeClr val="bg2">
              <a:lumMod val="90000"/>
              <a:alpha val="468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7B67CD8-930D-CB4C-9AE5-A3BDBB2ABD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78104" y="301201"/>
            <a:ext cx="6121991" cy="6255591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F440C6-64F6-FD41-B7D0-3E505C2572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935856"/>
            <a:ext cx="3270802" cy="3559944"/>
          </a:xfrm>
        </p:spPr>
        <p:txBody>
          <a:bodyPr>
            <a:normAutofit/>
          </a:bodyPr>
          <a:lstStyle>
            <a:lvl1pPr marL="0" indent="0">
              <a:buNone/>
              <a:tabLst>
                <a:tab pos="338138" algn="l"/>
              </a:tabLst>
              <a:defRPr lang="en-US" sz="2000" b="0" i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dolore magna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</a:p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Duis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endParaRPr lang="en-US" dirty="0"/>
          </a:p>
        </p:txBody>
      </p:sp>
      <p:pic>
        <p:nvPicPr>
          <p:cNvPr id="8" name="Picture Placeholder 16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EFB99551-C4E7-2644-A4FC-D0E77F7D73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410" y="6172200"/>
            <a:ext cx="1371600" cy="33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64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B1AF845C-6A4A-4641-BF61-EE2448722D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267324" y="0"/>
            <a:ext cx="12459324" cy="68642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25BAD8-60A7-FE43-885E-6FC6EB92AB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9600"/>
            <a:ext cx="41910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rgbClr val="2D75BA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Name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8DE45-1265-754A-A2B9-BF5596F975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9796" y="2362349"/>
            <a:ext cx="5040796" cy="3499000"/>
          </a:xfrm>
        </p:spPr>
        <p:txBody>
          <a:bodyPr>
            <a:normAutofit/>
          </a:bodyPr>
          <a:lstStyle>
            <a:lvl1pPr marL="0" indent="0">
              <a:buNone/>
              <a:tabLst>
                <a:tab pos="338138" algn="l"/>
              </a:tabLst>
              <a:defRPr lang="en-US" sz="2000" b="0" i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dolore magna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minim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exercitation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nisi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8ED535-7192-6E4D-8563-9161013A1E59}"/>
              </a:ext>
            </a:extLst>
          </p:cNvPr>
          <p:cNvCxnSpPr>
            <a:cxnSpLocks/>
          </p:cNvCxnSpPr>
          <p:nvPr userDrawn="1"/>
        </p:nvCxnSpPr>
        <p:spPr>
          <a:xfrm>
            <a:off x="838200" y="1935163"/>
            <a:ext cx="5002696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BE6788F-2754-9D47-B272-FCD097E8F9B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00800" y="1219200"/>
            <a:ext cx="4428959" cy="4343787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82E031B-4BB6-C745-A1C9-A0F1962D15FB}"/>
              </a:ext>
            </a:extLst>
          </p:cNvPr>
          <p:cNvSpPr/>
          <p:nvPr userDrawn="1"/>
        </p:nvSpPr>
        <p:spPr>
          <a:xfrm>
            <a:off x="6324600" y="1143004"/>
            <a:ext cx="4585707" cy="4495796"/>
          </a:xfrm>
          <a:prstGeom prst="ellipse">
            <a:avLst/>
          </a:prstGeom>
          <a:solidFill>
            <a:schemeClr val="bg2">
              <a:lumMod val="90000"/>
              <a:alpha val="468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Placeholder 16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25156B6C-DFCD-3241-8CBF-665DF41662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410" y="6172200"/>
            <a:ext cx="1371600" cy="33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70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5BAD8-60A7-FE43-885E-6FC6EB92AB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9600"/>
            <a:ext cx="41910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rgbClr val="2D75BA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Name</a:t>
            </a:r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0B43ACCF-49A0-E748-834C-EEF45A744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50" r="42500"/>
          <a:stretch/>
        </p:blipFill>
        <p:spPr>
          <a:xfrm rot="5400000">
            <a:off x="5486400" y="0"/>
            <a:ext cx="6858000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8ED535-7192-6E4D-8563-9161013A1E59}"/>
              </a:ext>
            </a:extLst>
          </p:cNvPr>
          <p:cNvCxnSpPr>
            <a:cxnSpLocks/>
          </p:cNvCxnSpPr>
          <p:nvPr userDrawn="1"/>
        </p:nvCxnSpPr>
        <p:spPr>
          <a:xfrm>
            <a:off x="887896" y="1935163"/>
            <a:ext cx="5002696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A90DE6D-C85B-114E-BA68-CB87D80DE3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9796" y="2362349"/>
            <a:ext cx="5040796" cy="3499000"/>
          </a:xfrm>
        </p:spPr>
        <p:txBody>
          <a:bodyPr>
            <a:normAutofit/>
          </a:bodyPr>
          <a:lstStyle>
            <a:lvl1pPr marL="0" indent="0">
              <a:buNone/>
              <a:tabLst>
                <a:tab pos="338138" algn="l"/>
              </a:tabLst>
              <a:defRPr lang="en-US" sz="2000" b="0" i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dolore magna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minim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exercitation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nisi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29D554E-5955-A44F-825A-79132CF68283}"/>
              </a:ext>
            </a:extLst>
          </p:cNvPr>
          <p:cNvSpPr/>
          <p:nvPr userDrawn="1"/>
        </p:nvSpPr>
        <p:spPr>
          <a:xfrm>
            <a:off x="6781801" y="1606036"/>
            <a:ext cx="4495800" cy="4566164"/>
          </a:xfrm>
          <a:prstGeom prst="ellipse">
            <a:avLst/>
          </a:prstGeom>
          <a:solidFill>
            <a:schemeClr val="bg2">
              <a:lumMod val="90000"/>
              <a:alpha val="468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23B28695-BA71-6144-AE22-E9469344A0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1668840"/>
            <a:ext cx="4340001" cy="4434713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pic>
        <p:nvPicPr>
          <p:cNvPr id="10" name="Picture Placeholder 16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00A0A93F-9774-CB42-BDDF-509921FE26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410" y="6172200"/>
            <a:ext cx="1371600" cy="33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81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4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A4922471-0FB5-8B42-B514-DD0BFC62C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46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621BCA7-73E4-F04A-9612-85DF293DA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344737"/>
            <a:ext cx="10466387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rgbClr val="2D75BA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60257D-3904-A240-BE62-728073764E69}"/>
              </a:ext>
            </a:extLst>
          </p:cNvPr>
          <p:cNvCxnSpPr>
            <a:cxnSpLocks/>
          </p:cNvCxnSpPr>
          <p:nvPr userDrawn="1"/>
        </p:nvCxnSpPr>
        <p:spPr>
          <a:xfrm>
            <a:off x="533400" y="3670300"/>
            <a:ext cx="73152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Placeholder 16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23ADE0AA-817A-6A4E-82BC-D7BB7E58FE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4995" y="5943600"/>
            <a:ext cx="1685827" cy="4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62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0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A4922471-0FB5-8B42-B514-DD0BFC62C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46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Placeholder 16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23ADE0AA-817A-6A4E-82BC-D7BB7E58FE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4995" y="5943600"/>
            <a:ext cx="1685827" cy="408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961A5D-C1FE-4168-9125-A17656923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5400" b="1" i="0">
                <a:solidFill>
                  <a:srgbClr val="2D75BA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8761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0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660925F6-CC9F-7640-852C-B46BAA781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38101" y="-36972"/>
            <a:ext cx="12268199" cy="69319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621BCA7-73E4-F04A-9612-85DF293DA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61954" y="2286000"/>
            <a:ext cx="12268199" cy="1325563"/>
          </a:xfrm>
        </p:spPr>
        <p:txBody>
          <a:bodyPr>
            <a:normAutofit/>
          </a:bodyPr>
          <a:lstStyle>
            <a:lvl1pPr algn="ctr"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60257D-3904-A240-BE62-728073764E69}"/>
              </a:ext>
            </a:extLst>
          </p:cNvPr>
          <p:cNvCxnSpPr>
            <a:cxnSpLocks/>
          </p:cNvCxnSpPr>
          <p:nvPr userDrawn="1"/>
        </p:nvCxnSpPr>
        <p:spPr>
          <a:xfrm>
            <a:off x="2438399" y="3505200"/>
            <a:ext cx="73152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880AE39D-068E-6344-8AE9-E25F4BE36E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10768" y="5791200"/>
            <a:ext cx="1570463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00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0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F961F3D1-81F0-7B4E-8CE2-56BE4C309E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158" t="-3333" b="1"/>
          <a:stretch/>
        </p:blipFill>
        <p:spPr>
          <a:xfrm>
            <a:off x="9114800" y="228600"/>
            <a:ext cx="3150704" cy="7086681"/>
          </a:xfrm>
          <a:prstGeom prst="rect">
            <a:avLst/>
          </a:prstGeom>
        </p:spPr>
      </p:pic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CCD2C5CE-3EA7-8C41-A454-0C6177B418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85213" y="1931021"/>
            <a:ext cx="2059597" cy="2034480"/>
          </a:xfrm>
          <a:prstGeom prst="ellipse">
            <a:avLst/>
          </a:prstGeom>
          <a:ln w="101600"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CC236530-C39B-074B-921D-4AB0042A55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25707" y="1931021"/>
            <a:ext cx="2059597" cy="2034480"/>
          </a:xfrm>
          <a:prstGeom prst="ellipse">
            <a:avLst/>
          </a:prstGeom>
          <a:ln w="101600"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D2199E1C-29A6-A943-B59E-385EFCBC4C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01848" y="1931021"/>
            <a:ext cx="2059597" cy="2034480"/>
          </a:xfrm>
          <a:prstGeom prst="ellipse">
            <a:avLst/>
          </a:prstGeom>
          <a:ln w="101600"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46836CFF-40FC-4E46-8DAA-D8F04433C1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62808" y="1931021"/>
            <a:ext cx="2059597" cy="2034480"/>
          </a:xfrm>
          <a:prstGeom prst="ellipse">
            <a:avLst/>
          </a:prstGeom>
          <a:ln w="101600"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3E515DC3-2E6D-1343-B602-6908449EAE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2927" y="490937"/>
            <a:ext cx="6446143" cy="1325563"/>
          </a:xfrm>
        </p:spPr>
        <p:txBody>
          <a:bodyPr>
            <a:normAutofit/>
          </a:bodyPr>
          <a:lstStyle>
            <a:lvl1pPr algn="ctr">
              <a:defRPr sz="5400" b="1" i="0">
                <a:solidFill>
                  <a:srgbClr val="2D75BA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Meet the Team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7B67CD8-930D-CB4C-9AE5-A3BDBB2ABD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66201" y="1931021"/>
            <a:ext cx="2059597" cy="2034480"/>
          </a:xfrm>
          <a:prstGeom prst="ellipse">
            <a:avLst/>
          </a:prstGeom>
          <a:ln w="101600"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F80B7A-9C90-3F4A-9415-9504B8D40AE1}"/>
              </a:ext>
            </a:extLst>
          </p:cNvPr>
          <p:cNvCxnSpPr>
            <a:cxnSpLocks/>
          </p:cNvCxnSpPr>
          <p:nvPr userDrawn="1"/>
        </p:nvCxnSpPr>
        <p:spPr>
          <a:xfrm>
            <a:off x="1447800" y="4191000"/>
            <a:ext cx="9394752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97916441-A670-CA40-A84F-6DF2444B78FA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584552" y="4396924"/>
            <a:ext cx="1702904" cy="464088"/>
          </a:xfrm>
        </p:spPr>
        <p:txBody>
          <a:bodyPr>
            <a:noAutofit/>
          </a:bodyPr>
          <a:lstStyle>
            <a:lvl1pPr marL="0" indent="0" algn="ctr">
              <a:buNone/>
              <a:tabLst>
                <a:tab pos="338138" algn="l"/>
              </a:tabLst>
              <a:defRPr lang="en-US" sz="1800" b="1" i="0" smtClean="0">
                <a:solidFill>
                  <a:schemeClr val="bg2">
                    <a:lumMod val="25000"/>
                  </a:schemeClr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Name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973028-0CFF-3843-B257-AE64795F8F25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584325" y="4879976"/>
            <a:ext cx="1703388" cy="51643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21DA92-990E-054D-A308-6F85701C6B8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1584310" y="5404646"/>
            <a:ext cx="1703388" cy="56548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40" name="Content Placeholder 4">
            <a:extLst>
              <a:ext uri="{FF2B5EF4-FFF2-40B4-BE49-F238E27FC236}">
                <a16:creationId xmlns:a16="http://schemas.microsoft.com/office/drawing/2014/main" id="{18615F2D-E2DD-E243-B354-7949FCF1FA7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3454836" y="4879975"/>
            <a:ext cx="1694411" cy="53022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Content Placeholder 6">
            <a:extLst>
              <a:ext uri="{FF2B5EF4-FFF2-40B4-BE49-F238E27FC236}">
                <a16:creationId xmlns:a16="http://schemas.microsoft.com/office/drawing/2014/main" id="{85C0E6BD-3513-D544-B16E-274D48D48E5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454837" y="5425044"/>
            <a:ext cx="1703388" cy="5334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D8DFBECC-6C50-954A-9C0C-E74E174F94F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3455321" y="4396924"/>
            <a:ext cx="1702904" cy="464088"/>
          </a:xfrm>
        </p:spPr>
        <p:txBody>
          <a:bodyPr>
            <a:noAutofit/>
          </a:bodyPr>
          <a:lstStyle>
            <a:lvl1pPr marL="0" indent="0" algn="ctr">
              <a:buNone/>
              <a:tabLst>
                <a:tab pos="338138" algn="l"/>
              </a:tabLst>
              <a:defRPr lang="en-US" sz="1800" b="1" i="0" smtClean="0">
                <a:solidFill>
                  <a:schemeClr val="bg2">
                    <a:lumMod val="25000"/>
                  </a:schemeClr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Name 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AABDB6A2-A2C3-6B46-922D-A8E8F4F1585A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5322405" y="4396924"/>
            <a:ext cx="1702904" cy="464088"/>
          </a:xfrm>
        </p:spPr>
        <p:txBody>
          <a:bodyPr>
            <a:noAutofit/>
          </a:bodyPr>
          <a:lstStyle>
            <a:lvl1pPr marL="0" indent="0" algn="ctr">
              <a:buNone/>
              <a:tabLst>
                <a:tab pos="338138" algn="l"/>
              </a:tabLst>
              <a:defRPr lang="en-US" sz="1800" b="1" i="0" smtClean="0">
                <a:solidFill>
                  <a:schemeClr val="bg2">
                    <a:lumMod val="25000"/>
                  </a:schemeClr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Name </a:t>
            </a:r>
          </a:p>
        </p:txBody>
      </p:sp>
      <p:sp>
        <p:nvSpPr>
          <p:cNvPr id="44" name="Content Placeholder 4">
            <a:extLst>
              <a:ext uri="{FF2B5EF4-FFF2-40B4-BE49-F238E27FC236}">
                <a16:creationId xmlns:a16="http://schemas.microsoft.com/office/drawing/2014/main" id="{3E8082DF-F86B-2245-9AF0-31ED9F95E5CE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5325349" y="4879974"/>
            <a:ext cx="1703388" cy="53022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Content Placeholder 6">
            <a:extLst>
              <a:ext uri="{FF2B5EF4-FFF2-40B4-BE49-F238E27FC236}">
                <a16:creationId xmlns:a16="http://schemas.microsoft.com/office/drawing/2014/main" id="{4EDA15D3-2B6A-934D-BA34-BED31EB0915E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5330389" y="5427279"/>
            <a:ext cx="1703388" cy="5334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051E5181-E8F2-9F42-8640-F6779F47598B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7169897" y="4396924"/>
            <a:ext cx="1702904" cy="464088"/>
          </a:xfrm>
        </p:spPr>
        <p:txBody>
          <a:bodyPr>
            <a:noAutofit/>
          </a:bodyPr>
          <a:lstStyle>
            <a:lvl1pPr marL="0" indent="0" algn="ctr">
              <a:buNone/>
              <a:tabLst>
                <a:tab pos="338138" algn="l"/>
              </a:tabLst>
              <a:defRPr lang="en-US" sz="1800" b="1" i="0" smtClean="0">
                <a:solidFill>
                  <a:schemeClr val="bg2">
                    <a:lumMod val="25000"/>
                  </a:schemeClr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Name </a:t>
            </a:r>
          </a:p>
        </p:txBody>
      </p:sp>
      <p:sp>
        <p:nvSpPr>
          <p:cNvPr id="47" name="Content Placeholder 4">
            <a:extLst>
              <a:ext uri="{FF2B5EF4-FFF2-40B4-BE49-F238E27FC236}">
                <a16:creationId xmlns:a16="http://schemas.microsoft.com/office/drawing/2014/main" id="{110461CE-1FE8-8A43-985E-BA3874E277EE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7179724" y="4874422"/>
            <a:ext cx="1703388" cy="53022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8" name="Content Placeholder 6">
            <a:extLst>
              <a:ext uri="{FF2B5EF4-FFF2-40B4-BE49-F238E27FC236}">
                <a16:creationId xmlns:a16="http://schemas.microsoft.com/office/drawing/2014/main" id="{07AED477-3207-3547-8137-BBB4A7F4E767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178255" y="5426358"/>
            <a:ext cx="1703388" cy="5334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3D86EB09-0C3F-7B48-86F5-4AF9834B557D}"/>
              </a:ext>
            </a:extLst>
          </p:cNvPr>
          <p:cNvSpPr>
            <a:spLocks noGrp="1"/>
          </p:cNvSpPr>
          <p:nvPr>
            <p:ph idx="37" hasCustomPrompt="1"/>
          </p:nvPr>
        </p:nvSpPr>
        <p:spPr>
          <a:xfrm>
            <a:off x="9009784" y="4392663"/>
            <a:ext cx="1702904" cy="464088"/>
          </a:xfrm>
        </p:spPr>
        <p:txBody>
          <a:bodyPr>
            <a:noAutofit/>
          </a:bodyPr>
          <a:lstStyle>
            <a:lvl1pPr marL="0" indent="0" algn="ctr">
              <a:buNone/>
              <a:tabLst>
                <a:tab pos="338138" algn="l"/>
              </a:tabLst>
              <a:defRPr lang="en-US" sz="1800" b="1" i="0" smtClean="0">
                <a:solidFill>
                  <a:schemeClr val="bg2">
                    <a:lumMod val="25000"/>
                  </a:schemeClr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Name </a:t>
            </a:r>
          </a:p>
        </p:txBody>
      </p:sp>
      <p:sp>
        <p:nvSpPr>
          <p:cNvPr id="50" name="Content Placeholder 4">
            <a:extLst>
              <a:ext uri="{FF2B5EF4-FFF2-40B4-BE49-F238E27FC236}">
                <a16:creationId xmlns:a16="http://schemas.microsoft.com/office/drawing/2014/main" id="{83432CDB-D605-144E-83AB-BF2C3B3ECCE7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9002294" y="4874421"/>
            <a:ext cx="1703388" cy="53022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Content Placeholder 6">
            <a:extLst>
              <a:ext uri="{FF2B5EF4-FFF2-40B4-BE49-F238E27FC236}">
                <a16:creationId xmlns:a16="http://schemas.microsoft.com/office/drawing/2014/main" id="{D357109C-5726-AA42-86A8-3BE69321E349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9009784" y="5422316"/>
            <a:ext cx="1703388" cy="53612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52" name="Content Placeholder 6">
            <a:extLst>
              <a:ext uri="{FF2B5EF4-FFF2-40B4-BE49-F238E27FC236}">
                <a16:creationId xmlns:a16="http://schemas.microsoft.com/office/drawing/2014/main" id="{44F86F8B-2131-5641-9F3B-9934CCFEDD1B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1584310" y="5978370"/>
            <a:ext cx="1703388" cy="5334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53" name="Content Placeholder 6">
            <a:extLst>
              <a:ext uri="{FF2B5EF4-FFF2-40B4-BE49-F238E27FC236}">
                <a16:creationId xmlns:a16="http://schemas.microsoft.com/office/drawing/2014/main" id="{47776229-3281-2645-AE7F-381BACD44051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454837" y="5973288"/>
            <a:ext cx="1703388" cy="5334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54" name="Content Placeholder 6">
            <a:extLst>
              <a:ext uri="{FF2B5EF4-FFF2-40B4-BE49-F238E27FC236}">
                <a16:creationId xmlns:a16="http://schemas.microsoft.com/office/drawing/2014/main" id="{49DE8CC9-346E-264B-AD29-21181DC930F1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5330389" y="5973288"/>
            <a:ext cx="1703388" cy="5334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55" name="Content Placeholder 6">
            <a:extLst>
              <a:ext uri="{FF2B5EF4-FFF2-40B4-BE49-F238E27FC236}">
                <a16:creationId xmlns:a16="http://schemas.microsoft.com/office/drawing/2014/main" id="{9F53A7E1-A523-5B41-90EF-A4784C056D67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7178255" y="5973288"/>
            <a:ext cx="1703388" cy="5334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A4AAE4AF-EB83-9F44-B4A4-34F295369BDF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9009784" y="5958444"/>
            <a:ext cx="1703388" cy="55459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pic>
        <p:nvPicPr>
          <p:cNvPr id="30" name="Picture Placeholder 16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8B6742D2-873E-4E09-A996-8B1E79C381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410" y="6172200"/>
            <a:ext cx="1371600" cy="33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26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76" userDrawn="1">
          <p15:clr>
            <a:srgbClr val="FBAE40"/>
          </p15:clr>
        </p15:guide>
        <p15:guide id="2" pos="158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F961F3D1-81F0-7B4E-8CE2-56BE4C309E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158" t="-3333" b="1"/>
          <a:stretch/>
        </p:blipFill>
        <p:spPr>
          <a:xfrm>
            <a:off x="9114800" y="228600"/>
            <a:ext cx="3150704" cy="7086681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3E515DC3-2E6D-1343-B602-6908449EAE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2962" y="490937"/>
            <a:ext cx="7246074" cy="1325563"/>
          </a:xfrm>
        </p:spPr>
        <p:txBody>
          <a:bodyPr>
            <a:normAutofit/>
          </a:bodyPr>
          <a:lstStyle>
            <a:lvl1pPr algn="ctr">
              <a:defRPr sz="5400" b="1" i="0">
                <a:solidFill>
                  <a:srgbClr val="2D75BA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Today’s Speakers</a:t>
            </a:r>
          </a:p>
        </p:txBody>
      </p:sp>
      <p:pic>
        <p:nvPicPr>
          <p:cNvPr id="30" name="Picture Placeholder 16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8B6742D2-873E-4E09-A996-8B1E79C381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410" y="6172200"/>
            <a:ext cx="1371600" cy="33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08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76">
          <p15:clr>
            <a:srgbClr val="FBAE40"/>
          </p15:clr>
        </p15:guide>
        <p15:guide id="2" pos="15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CF8EF520-6DFC-F64B-8762-38E666481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59410" y="-235969"/>
            <a:ext cx="12510820" cy="732993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138F967-F195-004C-B715-691E74926F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1219199"/>
            <a:ext cx="6160604" cy="2387600"/>
          </a:xfrm>
        </p:spPr>
        <p:txBody>
          <a:bodyPr anchor="b"/>
          <a:lstStyle>
            <a:lvl1pPr algn="l">
              <a:defRPr sz="8000" b="1" i="0">
                <a:solidFill>
                  <a:srgbClr val="2D75BA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Main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637EB3-3E26-3843-8724-B065693EF6DA}"/>
              </a:ext>
            </a:extLst>
          </p:cNvPr>
          <p:cNvCxnSpPr>
            <a:cxnSpLocks/>
          </p:cNvCxnSpPr>
          <p:nvPr userDrawn="1"/>
        </p:nvCxnSpPr>
        <p:spPr>
          <a:xfrm>
            <a:off x="571500" y="742122"/>
            <a:ext cx="46101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6EF797F-92DD-C948-94DD-0816E5AB9438}"/>
              </a:ext>
            </a:extLst>
          </p:cNvPr>
          <p:cNvCxnSpPr>
            <a:cxnSpLocks/>
          </p:cNvCxnSpPr>
          <p:nvPr userDrawn="1"/>
        </p:nvCxnSpPr>
        <p:spPr>
          <a:xfrm>
            <a:off x="571500" y="5335238"/>
            <a:ext cx="46101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itle 2">
            <a:extLst>
              <a:ext uri="{FF2B5EF4-FFF2-40B4-BE49-F238E27FC236}">
                <a16:creationId xmlns:a16="http://schemas.microsoft.com/office/drawing/2014/main" id="{D1DBB977-CF89-694F-B141-B0F96F23D1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" y="3925126"/>
            <a:ext cx="4572000" cy="545892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</a:t>
            </a:r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D7503D-46FC-7948-B709-99019BFC7D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91272" y="325544"/>
            <a:ext cx="6643528" cy="6562510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b="1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ICON TO ADD PICTURE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885712-65FD-334E-A69D-FC6946A528E0}"/>
              </a:ext>
            </a:extLst>
          </p:cNvPr>
          <p:cNvSpPr txBox="1"/>
          <p:nvPr userDrawn="1"/>
        </p:nvSpPr>
        <p:spPr>
          <a:xfrm>
            <a:off x="366104" y="6434094"/>
            <a:ext cx="7898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2">
                    <a:lumMod val="50000"/>
                  </a:schemeClr>
                </a:solidFill>
              </a:rPr>
              <a:t>© Copyright Greenberg Glusker LLP </a:t>
            </a:r>
            <a:fld id="{6EF3B722-78B1-5846-B0D7-34EF42A3B02C}" type="datetimeyyyy">
              <a:rPr lang="en-US" sz="1200" b="0" smtClean="0">
                <a:solidFill>
                  <a:schemeClr val="bg2">
                    <a:lumMod val="50000"/>
                  </a:schemeClr>
                </a:solidFill>
              </a:rPr>
              <a:t>2023</a:t>
            </a:fld>
            <a:endParaRPr lang="en-US" sz="1200" b="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" name="Picture Placeholder 16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D4D68EF1-B1E7-084F-BE45-5F298968B3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" y="5911471"/>
            <a:ext cx="1685827" cy="4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25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9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bsto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Shape&#10;&#10;Description automatically generated">
            <a:extLst>
              <a:ext uri="{FF2B5EF4-FFF2-40B4-BE49-F238E27FC236}">
                <a16:creationId xmlns:a16="http://schemas.microsoft.com/office/drawing/2014/main" id="{E8C20871-8782-4D46-810B-62D50908B6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83" y="-990599"/>
            <a:ext cx="12459324" cy="7848600"/>
          </a:xfrm>
          <a:prstGeom prst="rect">
            <a:avLst/>
          </a:prstGeom>
        </p:spPr>
      </p:pic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9E7EF9D-90F7-E742-8529-D7511EE7CD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936790" y="2222500"/>
            <a:ext cx="1447800" cy="1587500"/>
          </a:xfrm>
        </p:spPr>
        <p:txBody>
          <a:bodyPr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9" name="Picture Placeholder 21">
            <a:extLst>
              <a:ext uri="{FF2B5EF4-FFF2-40B4-BE49-F238E27FC236}">
                <a16:creationId xmlns:a16="http://schemas.microsoft.com/office/drawing/2014/main" id="{DBC8D1F8-9310-7D4D-818A-2975997248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48195" y="2222500"/>
            <a:ext cx="1447800" cy="1587500"/>
          </a:xfrm>
        </p:spPr>
        <p:txBody>
          <a:bodyPr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3" name="Picture Placeholder 21">
            <a:extLst>
              <a:ext uri="{FF2B5EF4-FFF2-40B4-BE49-F238E27FC236}">
                <a16:creationId xmlns:a16="http://schemas.microsoft.com/office/drawing/2014/main" id="{8C03178F-EB27-9E40-ACBB-F7048D4E51F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59600" y="2222500"/>
            <a:ext cx="1447800" cy="1587500"/>
          </a:xfrm>
        </p:spPr>
        <p:txBody>
          <a:bodyPr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7" name="Picture Placeholder 21">
            <a:extLst>
              <a:ext uri="{FF2B5EF4-FFF2-40B4-BE49-F238E27FC236}">
                <a16:creationId xmlns:a16="http://schemas.microsoft.com/office/drawing/2014/main" id="{C05DF240-732E-1149-B6EF-0605B4F73AA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71005" y="2222500"/>
            <a:ext cx="1447800" cy="1587500"/>
          </a:xfrm>
        </p:spPr>
        <p:txBody>
          <a:bodyPr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1" name="Picture Placeholder 21">
            <a:extLst>
              <a:ext uri="{FF2B5EF4-FFF2-40B4-BE49-F238E27FC236}">
                <a16:creationId xmlns:a16="http://schemas.microsoft.com/office/drawing/2014/main" id="{BF5BFAFC-7550-8642-B815-A86F41F0A8E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936790" y="4216000"/>
            <a:ext cx="1447800" cy="1587500"/>
          </a:xfrm>
        </p:spPr>
        <p:txBody>
          <a:bodyPr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5" name="Picture Placeholder 21">
            <a:extLst>
              <a:ext uri="{FF2B5EF4-FFF2-40B4-BE49-F238E27FC236}">
                <a16:creationId xmlns:a16="http://schemas.microsoft.com/office/drawing/2014/main" id="{91AFE023-2CD6-8F41-B58A-50F255F5443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948195" y="4216000"/>
            <a:ext cx="1447800" cy="1587499"/>
          </a:xfrm>
        </p:spPr>
        <p:txBody>
          <a:bodyPr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9" name="Picture Placeholder 21">
            <a:extLst>
              <a:ext uri="{FF2B5EF4-FFF2-40B4-BE49-F238E27FC236}">
                <a16:creationId xmlns:a16="http://schemas.microsoft.com/office/drawing/2014/main" id="{46EAA7DC-E877-FE48-AFBA-B9C6A126AF8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959600" y="4216000"/>
            <a:ext cx="1447800" cy="1587499"/>
          </a:xfrm>
        </p:spPr>
        <p:txBody>
          <a:bodyPr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3" name="Picture Placeholder 21">
            <a:extLst>
              <a:ext uri="{FF2B5EF4-FFF2-40B4-BE49-F238E27FC236}">
                <a16:creationId xmlns:a16="http://schemas.microsoft.com/office/drawing/2014/main" id="{64247332-2793-0441-83BC-2FDAF3DB0D3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971005" y="4216000"/>
            <a:ext cx="1447800" cy="1587499"/>
          </a:xfrm>
        </p:spPr>
        <p:txBody>
          <a:bodyPr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9" name="Title 21">
            <a:extLst>
              <a:ext uri="{FF2B5EF4-FFF2-40B4-BE49-F238E27FC236}">
                <a16:creationId xmlns:a16="http://schemas.microsoft.com/office/drawing/2014/main" id="{F7F93056-80C1-D949-87C1-9FA0E805CA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6127" y="490937"/>
            <a:ext cx="9852473" cy="1325563"/>
          </a:xfrm>
        </p:spPr>
        <p:txBody>
          <a:bodyPr>
            <a:normAutofit/>
          </a:bodyPr>
          <a:lstStyle>
            <a:lvl1pPr algn="ctr">
              <a:defRPr sz="5400" b="1" i="0">
                <a:solidFill>
                  <a:srgbClr val="2D75BA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Representative Clients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90EAE6E-6C0D-1144-8DD6-A46EFD10F240}"/>
              </a:ext>
            </a:extLst>
          </p:cNvPr>
          <p:cNvCxnSpPr>
            <a:cxnSpLocks/>
          </p:cNvCxnSpPr>
          <p:nvPr userDrawn="1"/>
        </p:nvCxnSpPr>
        <p:spPr>
          <a:xfrm>
            <a:off x="1882848" y="1828800"/>
            <a:ext cx="9699552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Placeholder 16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1E5A841F-1804-924F-AC42-53BB726B15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6600" y="6365232"/>
            <a:ext cx="1371600" cy="33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71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20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circle&#10;&#10;Description automatically generated">
            <a:extLst>
              <a:ext uri="{FF2B5EF4-FFF2-40B4-BE49-F238E27FC236}">
                <a16:creationId xmlns:a16="http://schemas.microsoft.com/office/drawing/2014/main" id="{CBCA7F0E-2E02-1D48-BE24-0120E8620C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50" r="42500"/>
          <a:stretch/>
        </p:blipFill>
        <p:spPr>
          <a:xfrm>
            <a:off x="-52312" y="-9326"/>
            <a:ext cx="4962326" cy="4962326"/>
          </a:xfrm>
          <a:prstGeom prst="rect">
            <a:avLst/>
          </a:prstGeom>
        </p:spPr>
      </p:pic>
      <p:sp>
        <p:nvSpPr>
          <p:cNvPr id="59" name="AutoShape 3">
            <a:extLst>
              <a:ext uri="{FF2B5EF4-FFF2-40B4-BE49-F238E27FC236}">
                <a16:creationId xmlns:a16="http://schemas.microsoft.com/office/drawing/2014/main" id="{6C1D92BD-39C1-8941-B027-91CEED9A5E2B}"/>
              </a:ext>
            </a:extLst>
          </p:cNvPr>
          <p:cNvSpPr>
            <a:spLocks/>
          </p:cNvSpPr>
          <p:nvPr/>
        </p:nvSpPr>
        <p:spPr bwMode="auto">
          <a:xfrm>
            <a:off x="3939004" y="3579258"/>
            <a:ext cx="2273534" cy="19546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7698" y="45"/>
                  <a:pt x="13803" y="931"/>
                  <a:pt x="10131" y="2654"/>
                </a:cubicBezTo>
                <a:cubicBezTo>
                  <a:pt x="6459" y="4378"/>
                  <a:pt x="3010" y="6941"/>
                  <a:pt x="0" y="10342"/>
                </a:cubicBezTo>
                <a:lnTo>
                  <a:pt x="9678" y="21600"/>
                </a:lnTo>
                <a:cubicBezTo>
                  <a:pt x="11351" y="19752"/>
                  <a:pt x="13257" y="18354"/>
                  <a:pt x="15282" y="17407"/>
                </a:cubicBezTo>
                <a:cubicBezTo>
                  <a:pt x="17306" y="16460"/>
                  <a:pt x="19449" y="15964"/>
                  <a:pt x="21600" y="15919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endParaRPr lang="en-US" altLang="en-US" sz="2000" b="0" dirty="0">
              <a:solidFill>
                <a:srgbClr val="FFFFFF"/>
              </a:solidFill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60" name="AutoShape 4">
            <a:extLst>
              <a:ext uri="{FF2B5EF4-FFF2-40B4-BE49-F238E27FC236}">
                <a16:creationId xmlns:a16="http://schemas.microsoft.com/office/drawing/2014/main" id="{BD3C5991-BCCD-9D4B-804D-2F86C22FA1F9}"/>
              </a:ext>
            </a:extLst>
          </p:cNvPr>
          <p:cNvSpPr>
            <a:spLocks/>
          </p:cNvSpPr>
          <p:nvPr/>
        </p:nvSpPr>
        <p:spPr bwMode="auto">
          <a:xfrm>
            <a:off x="6279246" y="3579258"/>
            <a:ext cx="2290367" cy="19705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15791"/>
                </a:lnTo>
                <a:cubicBezTo>
                  <a:pt x="2169" y="15835"/>
                  <a:pt x="4331" y="16341"/>
                  <a:pt x="6369" y="17310"/>
                </a:cubicBezTo>
                <a:cubicBezTo>
                  <a:pt x="8407" y="18278"/>
                  <a:pt x="10321" y="19709"/>
                  <a:pt x="11993" y="21600"/>
                </a:cubicBezTo>
                <a:lnTo>
                  <a:pt x="21600" y="10433"/>
                </a:lnTo>
                <a:cubicBezTo>
                  <a:pt x="18601" y="7000"/>
                  <a:pt x="15155" y="4414"/>
                  <a:pt x="11481" y="2676"/>
                </a:cubicBezTo>
                <a:cubicBezTo>
                  <a:pt x="7808" y="937"/>
                  <a:pt x="3907" y="45"/>
                  <a:pt x="0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endParaRPr lang="en-US" altLang="en-US" sz="2000" b="0" dirty="0">
              <a:solidFill>
                <a:srgbClr val="FFFFFF"/>
              </a:solidFill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61" name="AutoShape 5">
            <a:extLst>
              <a:ext uri="{FF2B5EF4-FFF2-40B4-BE49-F238E27FC236}">
                <a16:creationId xmlns:a16="http://schemas.microsoft.com/office/drawing/2014/main" id="{5BBB0F93-A5B4-D243-8C05-8957361CFFD2}"/>
              </a:ext>
            </a:extLst>
          </p:cNvPr>
          <p:cNvSpPr>
            <a:spLocks/>
          </p:cNvSpPr>
          <p:nvPr/>
        </p:nvSpPr>
        <p:spPr bwMode="auto">
          <a:xfrm>
            <a:off x="2934017" y="4561556"/>
            <a:ext cx="1975997" cy="22964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464" y="0"/>
                </a:moveTo>
                <a:cubicBezTo>
                  <a:pt x="7021" y="2995"/>
                  <a:pt x="4427" y="6441"/>
                  <a:pt x="2683" y="10115"/>
                </a:cubicBezTo>
                <a:cubicBezTo>
                  <a:pt x="940" y="13789"/>
                  <a:pt x="45" y="17691"/>
                  <a:pt x="0" y="21600"/>
                </a:cubicBezTo>
                <a:lnTo>
                  <a:pt x="15748" y="21600"/>
                </a:lnTo>
                <a:cubicBezTo>
                  <a:pt x="15792" y="19425"/>
                  <a:pt x="16302" y="17257"/>
                  <a:pt x="17278" y="15214"/>
                </a:cubicBezTo>
                <a:cubicBezTo>
                  <a:pt x="18253" y="13171"/>
                  <a:pt x="19693" y="11254"/>
                  <a:pt x="21600" y="9582"/>
                </a:cubicBezTo>
                <a:lnTo>
                  <a:pt x="10464" y="0"/>
                </a:lnTo>
                <a:close/>
              </a:path>
            </a:pathLst>
          </a:custGeom>
          <a:solidFill>
            <a:srgbClr val="82BC52"/>
          </a:solidFill>
          <a:ln>
            <a:noFill/>
          </a:ln>
          <a:effectLst>
            <a:outerShdw blurRad="50800" dist="50800" dir="5400000" algn="ctr" rotWithShape="0">
              <a:srgbClr val="BEE2BA"/>
            </a:outerShdw>
          </a:effectLst>
        </p:spPr>
        <p:txBody>
          <a:bodyPr lIns="50800" tIns="50800" rIns="50800" bIns="50800" anchor="ctr"/>
          <a:lstStyle/>
          <a:p>
            <a:endParaRPr lang="en-US" altLang="en-US" sz="2000" b="0" dirty="0">
              <a:solidFill>
                <a:srgbClr val="FFFFFF"/>
              </a:solidFill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62" name="AutoShape 6">
            <a:extLst>
              <a:ext uri="{FF2B5EF4-FFF2-40B4-BE49-F238E27FC236}">
                <a16:creationId xmlns:a16="http://schemas.microsoft.com/office/drawing/2014/main" id="{E1CD9E9F-2447-604F-B6C5-FEBFE5832319}"/>
              </a:ext>
            </a:extLst>
          </p:cNvPr>
          <p:cNvSpPr>
            <a:spLocks/>
          </p:cNvSpPr>
          <p:nvPr/>
        </p:nvSpPr>
        <p:spPr bwMode="auto">
          <a:xfrm>
            <a:off x="7597668" y="4578390"/>
            <a:ext cx="1960099" cy="227961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1226" y="0"/>
                </a:moveTo>
                <a:lnTo>
                  <a:pt x="0" y="9653"/>
                </a:lnTo>
                <a:cubicBezTo>
                  <a:pt x="1863" y="11326"/>
                  <a:pt x="3273" y="13235"/>
                  <a:pt x="4227" y="15264"/>
                </a:cubicBezTo>
                <a:cubicBezTo>
                  <a:pt x="5181" y="17293"/>
                  <a:pt x="5680" y="19443"/>
                  <a:pt x="5725" y="21600"/>
                </a:cubicBezTo>
                <a:lnTo>
                  <a:pt x="21600" y="21600"/>
                </a:lnTo>
                <a:cubicBezTo>
                  <a:pt x="21555" y="17696"/>
                  <a:pt x="20667" y="13800"/>
                  <a:pt x="18938" y="10127"/>
                </a:cubicBezTo>
                <a:cubicBezTo>
                  <a:pt x="17209" y="6455"/>
                  <a:pt x="14638" y="3006"/>
                  <a:pt x="11226" y="0"/>
                </a:cubicBezTo>
                <a:close/>
              </a:path>
            </a:pathLst>
          </a:custGeom>
          <a:solidFill>
            <a:srgbClr val="2D75BA"/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endParaRPr lang="en-US" altLang="en-US" sz="2000" b="0" dirty="0">
              <a:solidFill>
                <a:srgbClr val="FFFFFF"/>
              </a:solidFill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63" name="AutoShape 7">
            <a:extLst>
              <a:ext uri="{FF2B5EF4-FFF2-40B4-BE49-F238E27FC236}">
                <a16:creationId xmlns:a16="http://schemas.microsoft.com/office/drawing/2014/main" id="{74E7D95D-E558-E047-BAC1-94994A05F107}"/>
              </a:ext>
            </a:extLst>
          </p:cNvPr>
          <p:cNvSpPr>
            <a:spLocks/>
          </p:cNvSpPr>
          <p:nvPr/>
        </p:nvSpPr>
        <p:spPr bwMode="auto">
          <a:xfrm>
            <a:off x="4750724" y="4727328"/>
            <a:ext cx="1461814" cy="80647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3804" y="217"/>
                  <a:pt x="6049" y="5569"/>
                  <a:pt x="0" y="16056"/>
                </a:cubicBezTo>
                <a:lnTo>
                  <a:pt x="3058" y="21600"/>
                </a:lnTo>
                <a:cubicBezTo>
                  <a:pt x="5660" y="17120"/>
                  <a:pt x="8624" y="13734"/>
                  <a:pt x="11773" y="11439"/>
                </a:cubicBezTo>
                <a:cubicBezTo>
                  <a:pt x="14922" y="9143"/>
                  <a:pt x="18255" y="7939"/>
                  <a:pt x="21600" y="7832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000000">
              <a:alpha val="689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 altLang="en-US" sz="2000" b="0" dirty="0">
              <a:solidFill>
                <a:srgbClr val="FFFFFF"/>
              </a:solidFill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64" name="AutoShape 8">
            <a:extLst>
              <a:ext uri="{FF2B5EF4-FFF2-40B4-BE49-F238E27FC236}">
                <a16:creationId xmlns:a16="http://schemas.microsoft.com/office/drawing/2014/main" id="{E9F132A6-9D04-1D4B-9EA9-EE9575AF763E}"/>
              </a:ext>
            </a:extLst>
          </p:cNvPr>
          <p:cNvSpPr>
            <a:spLocks/>
          </p:cNvSpPr>
          <p:nvPr/>
        </p:nvSpPr>
        <p:spPr bwMode="auto">
          <a:xfrm>
            <a:off x="6279246" y="4727328"/>
            <a:ext cx="1478491" cy="82237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7680"/>
                </a:lnTo>
                <a:cubicBezTo>
                  <a:pt x="3360" y="7787"/>
                  <a:pt x="6709" y="9000"/>
                  <a:pt x="9866" y="11320"/>
                </a:cubicBezTo>
                <a:cubicBezTo>
                  <a:pt x="13024" y="13640"/>
                  <a:pt x="15988" y="17068"/>
                  <a:pt x="18578" y="21600"/>
                </a:cubicBezTo>
                <a:lnTo>
                  <a:pt x="21600" y="16167"/>
                </a:lnTo>
                <a:cubicBezTo>
                  <a:pt x="15585" y="5604"/>
                  <a:pt x="7813" y="215"/>
                  <a:pt x="0" y="0"/>
                </a:cubicBezTo>
                <a:close/>
              </a:path>
            </a:pathLst>
          </a:custGeom>
          <a:solidFill>
            <a:srgbClr val="000000">
              <a:alpha val="689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 altLang="en-US" sz="2000" b="0" dirty="0">
              <a:solidFill>
                <a:srgbClr val="FFFFFF"/>
              </a:solidFill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65" name="AutoShape 9">
            <a:extLst>
              <a:ext uri="{FF2B5EF4-FFF2-40B4-BE49-F238E27FC236}">
                <a16:creationId xmlns:a16="http://schemas.microsoft.com/office/drawing/2014/main" id="{24429CEA-B686-1C4A-9494-F701CE8EE2AD}"/>
              </a:ext>
            </a:extLst>
          </p:cNvPr>
          <p:cNvSpPr>
            <a:spLocks/>
          </p:cNvSpPr>
          <p:nvPr/>
        </p:nvSpPr>
        <p:spPr bwMode="auto">
          <a:xfrm>
            <a:off x="4082084" y="5373412"/>
            <a:ext cx="827930" cy="148451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204" y="0"/>
                </a:moveTo>
                <a:cubicBezTo>
                  <a:pt x="5613" y="6002"/>
                  <a:pt x="215" y="13781"/>
                  <a:pt x="0" y="21600"/>
                </a:cubicBezTo>
                <a:lnTo>
                  <a:pt x="7632" y="21600"/>
                </a:lnTo>
                <a:cubicBezTo>
                  <a:pt x="7739" y="18236"/>
                  <a:pt x="8956" y="14881"/>
                  <a:pt x="11284" y="11721"/>
                </a:cubicBezTo>
                <a:cubicBezTo>
                  <a:pt x="13611" y="8561"/>
                  <a:pt x="17049" y="5595"/>
                  <a:pt x="21600" y="3010"/>
                </a:cubicBezTo>
                <a:lnTo>
                  <a:pt x="16204" y="0"/>
                </a:lnTo>
                <a:close/>
              </a:path>
            </a:pathLst>
          </a:custGeom>
          <a:solidFill>
            <a:srgbClr val="000000">
              <a:alpha val="689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 altLang="en-US" sz="2000" b="0" dirty="0">
              <a:solidFill>
                <a:srgbClr val="FFFFFF"/>
              </a:solidFill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66" name="AutoShape 10">
            <a:extLst>
              <a:ext uri="{FF2B5EF4-FFF2-40B4-BE49-F238E27FC236}">
                <a16:creationId xmlns:a16="http://schemas.microsoft.com/office/drawing/2014/main" id="{191C8F9F-F4E4-E74E-9393-63F0232AEAB8}"/>
              </a:ext>
            </a:extLst>
          </p:cNvPr>
          <p:cNvSpPr>
            <a:spLocks/>
          </p:cNvSpPr>
          <p:nvPr/>
        </p:nvSpPr>
        <p:spPr bwMode="auto">
          <a:xfrm>
            <a:off x="7597668" y="5390246"/>
            <a:ext cx="812032" cy="14676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502" y="0"/>
                </a:moveTo>
                <a:lnTo>
                  <a:pt x="0" y="3044"/>
                </a:lnTo>
                <a:cubicBezTo>
                  <a:pt x="4498" y="5642"/>
                  <a:pt x="7900" y="8607"/>
                  <a:pt x="10203" y="11759"/>
                </a:cubicBezTo>
                <a:cubicBezTo>
                  <a:pt x="12506" y="14911"/>
                  <a:pt x="13711" y="18250"/>
                  <a:pt x="13818" y="21600"/>
                </a:cubicBezTo>
                <a:lnTo>
                  <a:pt x="21600" y="21600"/>
                </a:lnTo>
                <a:cubicBezTo>
                  <a:pt x="21384" y="13798"/>
                  <a:pt x="16015" y="6037"/>
                  <a:pt x="5502" y="0"/>
                </a:cubicBezTo>
                <a:close/>
              </a:path>
            </a:pathLst>
          </a:custGeom>
          <a:solidFill>
            <a:srgbClr val="000000">
              <a:alpha val="689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 altLang="en-US" sz="2000" b="0" dirty="0">
              <a:solidFill>
                <a:srgbClr val="FFFFFF"/>
              </a:solidFill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86" name="Title 21">
            <a:extLst>
              <a:ext uri="{FF2B5EF4-FFF2-40B4-BE49-F238E27FC236}">
                <a16:creationId xmlns:a16="http://schemas.microsoft.com/office/drawing/2014/main" id="{0DEDD8F7-BF2D-2444-9C77-CB68A7A4F7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9967" y="511464"/>
            <a:ext cx="6446143" cy="1325563"/>
          </a:xfrm>
        </p:spPr>
        <p:txBody>
          <a:bodyPr>
            <a:normAutofit/>
          </a:bodyPr>
          <a:lstStyle>
            <a:lvl1pPr algn="ctr">
              <a:defRPr sz="5400" b="1" i="0">
                <a:solidFill>
                  <a:srgbClr val="2D75BA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Process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8FC545D-34A8-634B-A564-E4F7795A0F7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2622" y="3056527"/>
            <a:ext cx="1863725" cy="50165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82BC52"/>
                </a:solidFill>
              </a:defRPr>
            </a:lvl1pPr>
          </a:lstStyle>
          <a:p>
            <a:pPr lvl="0"/>
            <a:r>
              <a:rPr lang="en-US" dirty="0"/>
              <a:t>Header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C8A9468-5454-4A47-894C-D890A819B34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027363" y="2057400"/>
            <a:ext cx="6491287" cy="5254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Click to add additional text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2FC2FF0-4B44-944F-A010-AA6B2099030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916817" y="3601554"/>
            <a:ext cx="2912197" cy="457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Write paragraph here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988EFE95-9593-AD4C-A5CC-403BE531F9E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15812" y="3135036"/>
            <a:ext cx="1960563" cy="46355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82BC52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F7B7FDA9-0729-A44E-94A2-2954787C731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597775" y="3617913"/>
            <a:ext cx="2994025" cy="493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Write paragraph here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4728C5F1-0F97-964C-AEE1-D09C0FCA832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219200" y="4953000"/>
            <a:ext cx="1808163" cy="436563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82BC52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01" name="Content Placeholder 100">
            <a:extLst>
              <a:ext uri="{FF2B5EF4-FFF2-40B4-BE49-F238E27FC236}">
                <a16:creationId xmlns:a16="http://schemas.microsoft.com/office/drawing/2014/main" id="{EB0BDA6C-B3CA-E040-B42B-240749AD207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1282" y="5396025"/>
            <a:ext cx="2265363" cy="328612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Write paragraph here</a:t>
            </a:r>
          </a:p>
        </p:txBody>
      </p:sp>
      <p:sp>
        <p:nvSpPr>
          <p:cNvPr id="103" name="Content Placeholder 102">
            <a:extLst>
              <a:ext uri="{FF2B5EF4-FFF2-40B4-BE49-F238E27FC236}">
                <a16:creationId xmlns:a16="http://schemas.microsoft.com/office/drawing/2014/main" id="{FD612919-2757-CA4F-89E2-F75B9EFD645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465110" y="4953328"/>
            <a:ext cx="1960562" cy="436235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82BC52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05" name="Content Placeholder 104">
            <a:extLst>
              <a:ext uri="{FF2B5EF4-FFF2-40B4-BE49-F238E27FC236}">
                <a16:creationId xmlns:a16="http://schemas.microsoft.com/office/drawing/2014/main" id="{FB65E678-3713-AE4A-B5FD-A13C9231830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481972" y="5417980"/>
            <a:ext cx="2270125" cy="415597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Write paragraph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243E4-61D6-584B-A74D-9111CB98F95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124676" y="5639626"/>
            <a:ext cx="1379537" cy="1323975"/>
          </a:xfrm>
        </p:spPr>
        <p:txBody>
          <a:bodyPr>
            <a:norm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E0EE05D-EA98-A648-9C43-077D98A95EAA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562494" y="4038896"/>
            <a:ext cx="1379537" cy="1323975"/>
          </a:xfrm>
        </p:spPr>
        <p:txBody>
          <a:bodyPr>
            <a:norm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B952D11-BB36-BF4D-AC3A-0ACB5623A6A3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500539" y="4058754"/>
            <a:ext cx="1379537" cy="1323975"/>
          </a:xfrm>
        </p:spPr>
        <p:txBody>
          <a:bodyPr>
            <a:norm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58C1B400-C644-8A40-A188-0A9620E1E203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178230" y="5707227"/>
            <a:ext cx="1379537" cy="1323975"/>
          </a:xfrm>
        </p:spPr>
        <p:txBody>
          <a:bodyPr>
            <a:norm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5234486-657B-FB40-AAF2-21EFB58003C8}"/>
              </a:ext>
            </a:extLst>
          </p:cNvPr>
          <p:cNvCxnSpPr>
            <a:cxnSpLocks/>
          </p:cNvCxnSpPr>
          <p:nvPr userDrawn="1"/>
        </p:nvCxnSpPr>
        <p:spPr>
          <a:xfrm>
            <a:off x="1882848" y="1828800"/>
            <a:ext cx="9699552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210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50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23622EA1-4596-5747-AC87-E3E5179EE5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50" r="42500"/>
          <a:stretch/>
        </p:blipFill>
        <p:spPr>
          <a:xfrm rot="5400000">
            <a:off x="5521817" y="-347730"/>
            <a:ext cx="6858000" cy="6858000"/>
          </a:xfrm>
          <a:prstGeom prst="rect">
            <a:avLst/>
          </a:prstGeom>
        </p:spPr>
      </p:pic>
      <p:sp>
        <p:nvSpPr>
          <p:cNvPr id="52" name="SmartArt Placeholder 37">
            <a:extLst>
              <a:ext uri="{FF2B5EF4-FFF2-40B4-BE49-F238E27FC236}">
                <a16:creationId xmlns:a16="http://schemas.microsoft.com/office/drawing/2014/main" id="{46A2AF09-DBCE-9F41-91CD-AB82DD5BBC83}"/>
              </a:ext>
            </a:extLst>
          </p:cNvPr>
          <p:cNvSpPr>
            <a:spLocks noGrp="1"/>
          </p:cNvSpPr>
          <p:nvPr>
            <p:ph type="dgm" sz="quarter" idx="44"/>
          </p:nvPr>
        </p:nvSpPr>
        <p:spPr>
          <a:xfrm>
            <a:off x="10590720" y="1346728"/>
            <a:ext cx="45719" cy="1024906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51" name="SmartArt Placeholder 37">
            <a:extLst>
              <a:ext uri="{FF2B5EF4-FFF2-40B4-BE49-F238E27FC236}">
                <a16:creationId xmlns:a16="http://schemas.microsoft.com/office/drawing/2014/main" id="{CDEA7B5A-7B86-B041-84CE-0070F58406CA}"/>
              </a:ext>
            </a:extLst>
          </p:cNvPr>
          <p:cNvSpPr>
            <a:spLocks noGrp="1"/>
          </p:cNvSpPr>
          <p:nvPr>
            <p:ph type="dgm" sz="quarter" idx="43"/>
          </p:nvPr>
        </p:nvSpPr>
        <p:spPr>
          <a:xfrm>
            <a:off x="7725607" y="1247538"/>
            <a:ext cx="45719" cy="1024906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50" name="SmartArt Placeholder 37">
            <a:extLst>
              <a:ext uri="{FF2B5EF4-FFF2-40B4-BE49-F238E27FC236}">
                <a16:creationId xmlns:a16="http://schemas.microsoft.com/office/drawing/2014/main" id="{6BCDA551-78B7-A846-972B-1F464C368981}"/>
              </a:ext>
            </a:extLst>
          </p:cNvPr>
          <p:cNvSpPr>
            <a:spLocks noGrp="1"/>
          </p:cNvSpPr>
          <p:nvPr>
            <p:ph type="dgm" sz="quarter" idx="42"/>
          </p:nvPr>
        </p:nvSpPr>
        <p:spPr>
          <a:xfrm>
            <a:off x="4793427" y="1411094"/>
            <a:ext cx="45719" cy="1024906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49" name="SmartArt Placeholder 37">
            <a:extLst>
              <a:ext uri="{FF2B5EF4-FFF2-40B4-BE49-F238E27FC236}">
                <a16:creationId xmlns:a16="http://schemas.microsoft.com/office/drawing/2014/main" id="{D93DF3A1-5E83-F24C-81B7-362DA512A6A0}"/>
              </a:ext>
            </a:extLst>
          </p:cNvPr>
          <p:cNvSpPr>
            <a:spLocks noGrp="1"/>
          </p:cNvSpPr>
          <p:nvPr>
            <p:ph type="dgm" sz="quarter" idx="41"/>
          </p:nvPr>
        </p:nvSpPr>
        <p:spPr>
          <a:xfrm>
            <a:off x="1747957" y="1411094"/>
            <a:ext cx="45719" cy="1024906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48" name="SmartArt Placeholder 37">
            <a:extLst>
              <a:ext uri="{FF2B5EF4-FFF2-40B4-BE49-F238E27FC236}">
                <a16:creationId xmlns:a16="http://schemas.microsoft.com/office/drawing/2014/main" id="{909737B5-2F27-DD4D-9670-4C8258691E16}"/>
              </a:ext>
            </a:extLst>
          </p:cNvPr>
          <p:cNvSpPr>
            <a:spLocks noGrp="1"/>
          </p:cNvSpPr>
          <p:nvPr>
            <p:ph type="dgm" sz="quarter" idx="40"/>
          </p:nvPr>
        </p:nvSpPr>
        <p:spPr>
          <a:xfrm rot="5400000" flipH="1">
            <a:off x="8898890" y="-306071"/>
            <a:ext cx="45719" cy="33401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46" name="SmartArt Placeholder 37">
            <a:extLst>
              <a:ext uri="{FF2B5EF4-FFF2-40B4-BE49-F238E27FC236}">
                <a16:creationId xmlns:a16="http://schemas.microsoft.com/office/drawing/2014/main" id="{75FC13C9-81E9-0249-84D0-DEEE02C1ECA5}"/>
              </a:ext>
            </a:extLst>
          </p:cNvPr>
          <p:cNvSpPr>
            <a:spLocks noGrp="1"/>
          </p:cNvSpPr>
          <p:nvPr>
            <p:ph type="dgm" sz="quarter" idx="39"/>
          </p:nvPr>
        </p:nvSpPr>
        <p:spPr>
          <a:xfrm rot="5400000" flipH="1">
            <a:off x="3395148" y="-241570"/>
            <a:ext cx="45719" cy="33401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45" name="SmartArt Placeholder 37">
            <a:extLst>
              <a:ext uri="{FF2B5EF4-FFF2-40B4-BE49-F238E27FC236}">
                <a16:creationId xmlns:a16="http://schemas.microsoft.com/office/drawing/2014/main" id="{61F3CB68-BED5-7D44-A747-B80E405BA2D5}"/>
              </a:ext>
            </a:extLst>
          </p:cNvPr>
          <p:cNvSpPr>
            <a:spLocks noGrp="1"/>
          </p:cNvSpPr>
          <p:nvPr>
            <p:ph type="dgm" sz="quarter" idx="38"/>
          </p:nvPr>
        </p:nvSpPr>
        <p:spPr>
          <a:xfrm flipH="1">
            <a:off x="11290107" y="2897656"/>
            <a:ext cx="45719" cy="33401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44" name="SmartArt Placeholder 37">
            <a:extLst>
              <a:ext uri="{FF2B5EF4-FFF2-40B4-BE49-F238E27FC236}">
                <a16:creationId xmlns:a16="http://schemas.microsoft.com/office/drawing/2014/main" id="{37F8A090-79F5-6243-A07E-16D5AD92F94A}"/>
              </a:ext>
            </a:extLst>
          </p:cNvPr>
          <p:cNvSpPr>
            <a:spLocks noGrp="1"/>
          </p:cNvSpPr>
          <p:nvPr>
            <p:ph type="dgm" sz="quarter" idx="37"/>
          </p:nvPr>
        </p:nvSpPr>
        <p:spPr>
          <a:xfrm flipH="1">
            <a:off x="9858830" y="2784877"/>
            <a:ext cx="45719" cy="33401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43" name="SmartArt Placeholder 37">
            <a:extLst>
              <a:ext uri="{FF2B5EF4-FFF2-40B4-BE49-F238E27FC236}">
                <a16:creationId xmlns:a16="http://schemas.microsoft.com/office/drawing/2014/main" id="{724F6B36-FDB3-5240-9FB5-70451CF46EBD}"/>
              </a:ext>
            </a:extLst>
          </p:cNvPr>
          <p:cNvSpPr>
            <a:spLocks noGrp="1"/>
          </p:cNvSpPr>
          <p:nvPr>
            <p:ph type="dgm" sz="quarter" idx="36"/>
          </p:nvPr>
        </p:nvSpPr>
        <p:spPr>
          <a:xfrm flipH="1">
            <a:off x="8337649" y="2662170"/>
            <a:ext cx="45719" cy="33401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42" name="SmartArt Placeholder 37">
            <a:extLst>
              <a:ext uri="{FF2B5EF4-FFF2-40B4-BE49-F238E27FC236}">
                <a16:creationId xmlns:a16="http://schemas.microsoft.com/office/drawing/2014/main" id="{1FCE787E-0890-324F-BFE3-03321F612EED}"/>
              </a:ext>
            </a:extLst>
          </p:cNvPr>
          <p:cNvSpPr>
            <a:spLocks noGrp="1"/>
          </p:cNvSpPr>
          <p:nvPr>
            <p:ph type="dgm" sz="quarter" idx="35"/>
          </p:nvPr>
        </p:nvSpPr>
        <p:spPr>
          <a:xfrm flipH="1">
            <a:off x="6938174" y="2597150"/>
            <a:ext cx="45719" cy="33401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41" name="SmartArt Placeholder 37">
            <a:extLst>
              <a:ext uri="{FF2B5EF4-FFF2-40B4-BE49-F238E27FC236}">
                <a16:creationId xmlns:a16="http://schemas.microsoft.com/office/drawing/2014/main" id="{3336B95B-9123-D846-A109-3899C191177E}"/>
              </a:ext>
            </a:extLst>
          </p:cNvPr>
          <p:cNvSpPr>
            <a:spLocks noGrp="1"/>
          </p:cNvSpPr>
          <p:nvPr>
            <p:ph type="dgm" sz="quarter" idx="34"/>
          </p:nvPr>
        </p:nvSpPr>
        <p:spPr>
          <a:xfrm flipH="1">
            <a:off x="5405851" y="2832099"/>
            <a:ext cx="45719" cy="33401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40" name="SmartArt Placeholder 37">
            <a:extLst>
              <a:ext uri="{FF2B5EF4-FFF2-40B4-BE49-F238E27FC236}">
                <a16:creationId xmlns:a16="http://schemas.microsoft.com/office/drawing/2014/main" id="{FAFAAD59-F006-6646-B00F-FF4356C47803}"/>
              </a:ext>
            </a:extLst>
          </p:cNvPr>
          <p:cNvSpPr>
            <a:spLocks noGrp="1"/>
          </p:cNvSpPr>
          <p:nvPr>
            <p:ph type="dgm" sz="quarter" idx="33"/>
          </p:nvPr>
        </p:nvSpPr>
        <p:spPr>
          <a:xfrm flipH="1">
            <a:off x="4001198" y="2761356"/>
            <a:ext cx="45719" cy="33401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 marL="0" indent="0">
              <a:buNone/>
              <a:defRPr b="1">
                <a:noFill/>
              </a:defRPr>
            </a:lvl1pPr>
          </a:lstStyle>
          <a:p>
            <a:endParaRPr lang="en-US" dirty="0"/>
          </a:p>
        </p:txBody>
      </p:sp>
      <p:sp>
        <p:nvSpPr>
          <p:cNvPr id="38" name="SmartArt Placeholder 37">
            <a:extLst>
              <a:ext uri="{FF2B5EF4-FFF2-40B4-BE49-F238E27FC236}">
                <a16:creationId xmlns:a16="http://schemas.microsoft.com/office/drawing/2014/main" id="{7DB498A3-BA4C-A245-85A8-77202FB879D1}"/>
              </a:ext>
            </a:extLst>
          </p:cNvPr>
          <p:cNvSpPr>
            <a:spLocks noGrp="1"/>
          </p:cNvSpPr>
          <p:nvPr>
            <p:ph type="dgm" sz="quarter" idx="31"/>
          </p:nvPr>
        </p:nvSpPr>
        <p:spPr>
          <a:xfrm flipH="1">
            <a:off x="1066800" y="2819400"/>
            <a:ext cx="45719" cy="33401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39" name="SmartArt Placeholder 37">
            <a:extLst>
              <a:ext uri="{FF2B5EF4-FFF2-40B4-BE49-F238E27FC236}">
                <a16:creationId xmlns:a16="http://schemas.microsoft.com/office/drawing/2014/main" id="{7740F3ED-1D42-F344-8D81-983283E93007}"/>
              </a:ext>
            </a:extLst>
          </p:cNvPr>
          <p:cNvSpPr>
            <a:spLocks noGrp="1"/>
          </p:cNvSpPr>
          <p:nvPr>
            <p:ph type="dgm" sz="quarter" idx="32"/>
          </p:nvPr>
        </p:nvSpPr>
        <p:spPr>
          <a:xfrm flipH="1">
            <a:off x="2468828" y="2832099"/>
            <a:ext cx="45719" cy="33401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0497130-1664-AD40-99B0-33BF52F33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5700" y="990600"/>
            <a:ext cx="4800600" cy="838200"/>
          </a:xfrm>
          <a:solidFill>
            <a:srgbClr val="2D75BA"/>
          </a:solidFill>
          <a:ln>
            <a:noFill/>
          </a:ln>
        </p:spPr>
        <p:txBody>
          <a:bodyPr>
            <a:norm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2pPr>
            <a:lvl3pPr algn="ctr">
              <a:defRPr b="1">
                <a:solidFill>
                  <a:schemeClr val="bg1"/>
                </a:solidFill>
              </a:defRPr>
            </a:lvl3pPr>
            <a:lvl4pPr algn="ctr">
              <a:defRPr b="1">
                <a:solidFill>
                  <a:schemeClr val="bg1"/>
                </a:solidFill>
              </a:defRPr>
            </a:lvl4pPr>
            <a:lvl5pPr algn="ctr">
              <a:defRPr b="1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Project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2ADFDED-D17B-2343-98E5-DBB7969476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910" y="2277414"/>
            <a:ext cx="2589727" cy="838200"/>
          </a:xfrm>
          <a:solidFill>
            <a:srgbClr val="2D75BA"/>
          </a:solidFill>
          <a:ln>
            <a:noFill/>
          </a:ln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  <a:lvl2pPr marL="457200" indent="0" algn="l">
              <a:spcBef>
                <a:spcPts val="1100"/>
              </a:spcBef>
              <a:buNone/>
              <a:defRPr b="1">
                <a:solidFill>
                  <a:schemeClr val="bg1"/>
                </a:solidFill>
              </a:defRPr>
            </a:lvl2pPr>
            <a:lvl3pPr algn="ctr">
              <a:defRPr b="1">
                <a:solidFill>
                  <a:schemeClr val="bg1"/>
                </a:solidFill>
              </a:defRPr>
            </a:lvl3pPr>
            <a:lvl4pPr algn="ctr">
              <a:defRPr b="1">
                <a:solidFill>
                  <a:schemeClr val="bg1"/>
                </a:solidFill>
              </a:defRPr>
            </a:lvl4pPr>
            <a:lvl5pPr algn="ctr">
              <a:defRPr b="1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Activity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91D315D-18F5-3040-9E6B-162071FE45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00" y="2277414"/>
            <a:ext cx="2589727" cy="838200"/>
          </a:xfrm>
          <a:solidFill>
            <a:srgbClr val="2D75BA"/>
          </a:solidFill>
          <a:ln>
            <a:noFill/>
          </a:ln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  <a:lvl2pPr marL="457200" indent="0" algn="l">
              <a:buNone/>
              <a:defRPr b="1">
                <a:solidFill>
                  <a:schemeClr val="bg1"/>
                </a:solidFill>
              </a:defRPr>
            </a:lvl2pPr>
            <a:lvl3pPr algn="ctr">
              <a:defRPr b="1">
                <a:solidFill>
                  <a:schemeClr val="bg1"/>
                </a:solidFill>
              </a:defRPr>
            </a:lvl3pPr>
            <a:lvl4pPr algn="ctr">
              <a:defRPr b="1">
                <a:solidFill>
                  <a:schemeClr val="bg1"/>
                </a:solidFill>
              </a:defRPr>
            </a:lvl4pPr>
            <a:lvl5pPr algn="ctr">
              <a:defRPr b="1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Activity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8FC4299E-CD3E-DA47-A0EB-D0FDAF405F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1090" y="2243070"/>
            <a:ext cx="2589727" cy="838200"/>
          </a:xfrm>
          <a:solidFill>
            <a:srgbClr val="2D75BA"/>
          </a:solidFill>
          <a:ln>
            <a:noFill/>
          </a:ln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  <a:lvl2pPr marL="457200" indent="0" algn="l">
              <a:buNone/>
              <a:defRPr b="1">
                <a:solidFill>
                  <a:schemeClr val="bg1"/>
                </a:solidFill>
              </a:defRPr>
            </a:lvl2pPr>
            <a:lvl3pPr algn="ctr">
              <a:defRPr b="1">
                <a:solidFill>
                  <a:schemeClr val="bg1"/>
                </a:solidFill>
              </a:defRPr>
            </a:lvl3pPr>
            <a:lvl4pPr algn="ctr">
              <a:defRPr b="1">
                <a:solidFill>
                  <a:schemeClr val="bg1"/>
                </a:solidFill>
              </a:defRPr>
            </a:lvl4pPr>
            <a:lvl5pPr algn="ctr">
              <a:defRPr b="1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Activity Title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A876E9D5-1655-0046-A911-C86E893B38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93180" y="2243070"/>
            <a:ext cx="2589727" cy="838200"/>
          </a:xfrm>
          <a:solidFill>
            <a:srgbClr val="2D75BA"/>
          </a:solidFill>
          <a:ln>
            <a:noFill/>
          </a:ln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  <a:lvl2pPr marL="457200" indent="0" algn="l">
              <a:buNone/>
              <a:defRPr b="1">
                <a:solidFill>
                  <a:schemeClr val="bg1"/>
                </a:solidFill>
              </a:defRPr>
            </a:lvl2pPr>
            <a:lvl3pPr algn="ctr">
              <a:defRPr b="1">
                <a:solidFill>
                  <a:schemeClr val="bg1"/>
                </a:solidFill>
              </a:defRPr>
            </a:lvl3pPr>
            <a:lvl4pPr algn="ctr">
              <a:defRPr b="1">
                <a:solidFill>
                  <a:schemeClr val="bg1"/>
                </a:solidFill>
              </a:defRPr>
            </a:lvl4pPr>
            <a:lvl5pPr algn="ctr">
              <a:defRPr b="1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 err="1"/>
              <a:t>Acitvity</a:t>
            </a:r>
            <a:r>
              <a:rPr lang="en-US" dirty="0"/>
              <a:t> Title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2A971EBB-AABF-D945-B893-A3D6336BE8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6909" y="3433293"/>
            <a:ext cx="1179491" cy="8382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algn="ctr">
              <a:defRPr b="1">
                <a:solidFill>
                  <a:schemeClr val="bg1"/>
                </a:solidFill>
              </a:defRPr>
            </a:lvl3pPr>
            <a:lvl4pPr algn="ctr">
              <a:defRPr b="1">
                <a:solidFill>
                  <a:schemeClr val="bg1"/>
                </a:solidFill>
              </a:defRPr>
            </a:lvl4pPr>
            <a:lvl5pPr algn="ctr">
              <a:defRPr b="1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Task 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931B3B1A-EDE9-1F4E-9D67-3E9C752C7A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7146" y="3433293"/>
            <a:ext cx="1179491" cy="8382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algn="ctr">
              <a:defRPr b="1">
                <a:solidFill>
                  <a:schemeClr val="bg1"/>
                </a:solidFill>
              </a:defRPr>
            </a:lvl3pPr>
            <a:lvl4pPr algn="ctr">
              <a:defRPr b="1">
                <a:solidFill>
                  <a:schemeClr val="bg1"/>
                </a:solidFill>
              </a:defRPr>
            </a:lvl4pPr>
            <a:lvl5pPr algn="ctr">
              <a:defRPr b="1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Task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78100478-E4A1-0F43-A8E7-79F9F07F79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9267" y="3429000"/>
            <a:ext cx="1179491" cy="8382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algn="ctr">
              <a:defRPr b="1">
                <a:solidFill>
                  <a:schemeClr val="bg1"/>
                </a:solidFill>
              </a:defRPr>
            </a:lvl3pPr>
            <a:lvl4pPr algn="ctr">
              <a:defRPr b="1">
                <a:solidFill>
                  <a:schemeClr val="bg1"/>
                </a:solidFill>
              </a:defRPr>
            </a:lvl4pPr>
            <a:lvl5pPr algn="ctr">
              <a:defRPr b="1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Task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8DACAAD2-A419-954A-B35C-D16B931C79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39236" y="3429000"/>
            <a:ext cx="1179491" cy="8382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algn="ctr">
              <a:defRPr b="1">
                <a:solidFill>
                  <a:schemeClr val="bg1"/>
                </a:solidFill>
              </a:defRPr>
            </a:lvl3pPr>
            <a:lvl4pPr algn="ctr">
              <a:defRPr b="1">
                <a:solidFill>
                  <a:schemeClr val="bg1"/>
                </a:solidFill>
              </a:defRPr>
            </a:lvl4pPr>
            <a:lvl5pPr algn="ctr">
              <a:defRPr b="1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Task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7F25BC0-5BEE-2E47-9ED1-6C72B2C846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61090" y="3429000"/>
            <a:ext cx="1179491" cy="8382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algn="ctr">
              <a:defRPr b="1">
                <a:solidFill>
                  <a:schemeClr val="bg1"/>
                </a:solidFill>
              </a:defRPr>
            </a:lvl3pPr>
            <a:lvl4pPr algn="ctr">
              <a:defRPr b="1">
                <a:solidFill>
                  <a:schemeClr val="bg1"/>
                </a:solidFill>
              </a:defRPr>
            </a:lvl4pPr>
            <a:lvl5pPr algn="ctr">
              <a:defRPr b="1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Task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5BE8C514-9196-FD4B-81F3-73B1CEC7C5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71326" y="3429000"/>
            <a:ext cx="1179491" cy="8382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algn="ctr">
              <a:defRPr b="1">
                <a:solidFill>
                  <a:schemeClr val="bg1"/>
                </a:solidFill>
              </a:defRPr>
            </a:lvl3pPr>
            <a:lvl4pPr algn="ctr">
              <a:defRPr b="1">
                <a:solidFill>
                  <a:schemeClr val="bg1"/>
                </a:solidFill>
              </a:defRPr>
            </a:lvl4pPr>
            <a:lvl5pPr algn="ctr">
              <a:defRPr b="1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Task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D35399F8-89A6-6045-AAD6-63D19601385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74130" y="3430073"/>
            <a:ext cx="1179491" cy="8382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algn="ctr">
              <a:defRPr b="1">
                <a:solidFill>
                  <a:schemeClr val="bg1"/>
                </a:solidFill>
              </a:defRPr>
            </a:lvl3pPr>
            <a:lvl4pPr algn="ctr">
              <a:defRPr b="1">
                <a:solidFill>
                  <a:schemeClr val="bg1"/>
                </a:solidFill>
              </a:defRPr>
            </a:lvl4pPr>
            <a:lvl5pPr algn="ctr">
              <a:defRPr b="1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Task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ACA9459B-8CA4-0A41-84AC-564BF00675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706634" y="3429000"/>
            <a:ext cx="1179491" cy="8382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algn="ctr">
              <a:defRPr b="1">
                <a:solidFill>
                  <a:schemeClr val="bg1"/>
                </a:solidFill>
              </a:defRPr>
            </a:lvl3pPr>
            <a:lvl4pPr algn="ctr">
              <a:defRPr b="1">
                <a:solidFill>
                  <a:schemeClr val="bg1"/>
                </a:solidFill>
              </a:defRPr>
            </a:lvl4pPr>
            <a:lvl5pPr algn="ctr">
              <a:defRPr b="1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Task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07333E02-FA07-E640-8441-C03C6898A00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6908" y="4570928"/>
            <a:ext cx="1179491" cy="160127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algn="ctr">
              <a:defRPr b="1">
                <a:solidFill>
                  <a:schemeClr val="bg1"/>
                </a:solidFill>
              </a:defRPr>
            </a:lvl3pPr>
            <a:lvl4pPr algn="ctr">
              <a:defRPr b="1">
                <a:solidFill>
                  <a:schemeClr val="bg1"/>
                </a:solidFill>
              </a:defRPr>
            </a:lvl4pPr>
            <a:lvl5pPr algn="ctr">
              <a:defRPr b="1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Subtask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AFA0F493-4B03-6347-B836-B730EFC209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07146" y="4589172"/>
            <a:ext cx="1179491" cy="205847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algn="ctr">
              <a:defRPr b="1">
                <a:solidFill>
                  <a:schemeClr val="bg1"/>
                </a:solidFill>
              </a:defRPr>
            </a:lvl3pPr>
            <a:lvl4pPr algn="ctr">
              <a:defRPr b="1">
                <a:solidFill>
                  <a:schemeClr val="bg1"/>
                </a:solidFill>
              </a:defRPr>
            </a:lvl4pPr>
            <a:lvl5pPr algn="ctr">
              <a:defRPr b="1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Subtask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A51E6E15-E0F5-3C4A-AF96-F55D88E36BF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29267" y="4595611"/>
            <a:ext cx="1179491" cy="1576589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algn="ctr">
              <a:defRPr b="1">
                <a:solidFill>
                  <a:schemeClr val="bg1"/>
                </a:solidFill>
              </a:defRPr>
            </a:lvl3pPr>
            <a:lvl4pPr algn="ctr">
              <a:defRPr b="1">
                <a:solidFill>
                  <a:schemeClr val="bg1"/>
                </a:solidFill>
              </a:defRPr>
            </a:lvl4pPr>
            <a:lvl5pPr algn="ctr">
              <a:defRPr b="1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Subtask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A09669EC-4CA9-1047-B354-AE7BBCE1141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39236" y="4595611"/>
            <a:ext cx="1179491" cy="205203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algn="ctr">
              <a:defRPr b="1">
                <a:solidFill>
                  <a:schemeClr val="bg1"/>
                </a:solidFill>
              </a:defRPr>
            </a:lvl3pPr>
            <a:lvl4pPr algn="ctr">
              <a:defRPr b="1">
                <a:solidFill>
                  <a:schemeClr val="bg1"/>
                </a:solidFill>
              </a:defRPr>
            </a:lvl4pPr>
            <a:lvl5pPr algn="ctr">
              <a:defRPr b="1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Subtask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8DC7D7-E7FE-934B-BA56-65D5B4BAAFC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61090" y="4583269"/>
            <a:ext cx="1179491" cy="1576589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algn="ctr">
              <a:defRPr b="1">
                <a:solidFill>
                  <a:schemeClr val="bg1"/>
                </a:solidFill>
              </a:defRPr>
            </a:lvl3pPr>
            <a:lvl4pPr algn="ctr">
              <a:defRPr b="1">
                <a:solidFill>
                  <a:schemeClr val="bg1"/>
                </a:solidFill>
              </a:defRPr>
            </a:lvl4pPr>
            <a:lvl5pPr algn="ctr">
              <a:defRPr b="1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Subtask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BE9EB8F-2D40-754C-A424-F3CCC24FAB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71326" y="4595610"/>
            <a:ext cx="1179491" cy="1576589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algn="ctr">
              <a:defRPr b="1">
                <a:solidFill>
                  <a:schemeClr val="bg1"/>
                </a:solidFill>
              </a:defRPr>
            </a:lvl3pPr>
            <a:lvl4pPr algn="ctr">
              <a:defRPr b="1">
                <a:solidFill>
                  <a:schemeClr val="bg1"/>
                </a:solidFill>
              </a:defRPr>
            </a:lvl4pPr>
            <a:lvl5pPr algn="ctr">
              <a:defRPr b="1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Subtask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7CAF2A89-64BF-9D4C-BF56-37595884702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03416" y="4567706"/>
            <a:ext cx="1179491" cy="194256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algn="ctr">
              <a:defRPr b="1">
                <a:solidFill>
                  <a:schemeClr val="bg1"/>
                </a:solidFill>
              </a:defRPr>
            </a:lvl3pPr>
            <a:lvl4pPr algn="ctr">
              <a:defRPr b="1">
                <a:solidFill>
                  <a:schemeClr val="bg1"/>
                </a:solidFill>
              </a:defRPr>
            </a:lvl4pPr>
            <a:lvl5pPr algn="ctr">
              <a:defRPr b="1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Subtask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C7DEEE62-41CF-2F4B-99A9-9143BE74B8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74129" y="4567706"/>
            <a:ext cx="1179491" cy="1576589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algn="ctr">
              <a:defRPr b="1">
                <a:solidFill>
                  <a:schemeClr val="bg1"/>
                </a:solidFill>
              </a:defRPr>
            </a:lvl3pPr>
            <a:lvl4pPr algn="ctr">
              <a:defRPr b="1">
                <a:solidFill>
                  <a:schemeClr val="bg1"/>
                </a:solidFill>
              </a:defRPr>
            </a:lvl4pPr>
            <a:lvl5pPr algn="ctr">
              <a:defRPr b="1">
                <a:solidFill>
                  <a:schemeClr val="bg1"/>
                </a:solidFill>
              </a:defRPr>
            </a:lvl5pPr>
          </a:lstStyle>
          <a:p>
            <a:pPr lvl="1"/>
            <a:r>
              <a:rPr lang="en-US" dirty="0"/>
              <a:t>Subtask</a:t>
            </a:r>
          </a:p>
        </p:txBody>
      </p:sp>
    </p:spTree>
    <p:extLst>
      <p:ext uri="{BB962C8B-B14F-4D97-AF65-F5344CB8AC3E}">
        <p14:creationId xmlns:p14="http://schemas.microsoft.com/office/powerpoint/2010/main" val="3560928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14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D093306-F968-BC40-9542-8FBAC4A9F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169" y="-19897"/>
            <a:ext cx="12192000" cy="6858000"/>
          </a:xfrm>
          <a:prstGeom prst="rect">
            <a:avLst/>
          </a:prstGeom>
        </p:spPr>
      </p:pic>
      <p:sp>
        <p:nvSpPr>
          <p:cNvPr id="19" name="SmartArt Placeholder 18">
            <a:extLst>
              <a:ext uri="{FF2B5EF4-FFF2-40B4-BE49-F238E27FC236}">
                <a16:creationId xmlns:a16="http://schemas.microsoft.com/office/drawing/2014/main" id="{C100F299-E4B5-4948-8EF9-9BA63F8AB7CA}"/>
              </a:ext>
            </a:extLst>
          </p:cNvPr>
          <p:cNvSpPr>
            <a:spLocks noGrp="1"/>
          </p:cNvSpPr>
          <p:nvPr>
            <p:ph type="dgm" sz="quarter" idx="25"/>
          </p:nvPr>
        </p:nvSpPr>
        <p:spPr>
          <a:xfrm>
            <a:off x="1168781" y="2772516"/>
            <a:ext cx="1785938" cy="12731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400">
                <a:noFill/>
              </a:defRPr>
            </a:lvl1pPr>
          </a:lstStyle>
          <a:p>
            <a:r>
              <a:rPr lang="en-US" dirty="0"/>
              <a:t>Click icon to add SmartArt graphic</a:t>
            </a:r>
          </a:p>
        </p:txBody>
      </p:sp>
      <p:sp>
        <p:nvSpPr>
          <p:cNvPr id="160" name="SmartArt Placeholder 159">
            <a:extLst>
              <a:ext uri="{FF2B5EF4-FFF2-40B4-BE49-F238E27FC236}">
                <a16:creationId xmlns:a16="http://schemas.microsoft.com/office/drawing/2014/main" id="{F3226507-58FE-B64A-81B3-5960E1E52E40}"/>
              </a:ext>
            </a:extLst>
          </p:cNvPr>
          <p:cNvSpPr>
            <a:spLocks noGrp="1"/>
          </p:cNvSpPr>
          <p:nvPr>
            <p:ph type="dgm" sz="quarter" idx="26"/>
          </p:nvPr>
        </p:nvSpPr>
        <p:spPr>
          <a:xfrm>
            <a:off x="2120949" y="2463242"/>
            <a:ext cx="564188" cy="550862"/>
          </a:xfrm>
          <a:prstGeom prst="ellipse">
            <a:avLst/>
          </a:prstGeom>
          <a:solidFill>
            <a:srgbClr val="2D75BA"/>
          </a:solidFill>
          <a:ln w="762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Click icon to add SmartArt graphic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1CD2263-5077-3548-873F-2F8CAAE7E3E8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293019" y="1905000"/>
            <a:ext cx="7920037" cy="5508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additional text here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C1EE2780-C967-EA48-9BE2-38606220CCDB}"/>
              </a:ext>
            </a:extLst>
          </p:cNvPr>
          <p:cNvSpPr/>
          <p:nvPr userDrawn="1"/>
        </p:nvSpPr>
        <p:spPr>
          <a:xfrm>
            <a:off x="5943165" y="4038103"/>
            <a:ext cx="699281" cy="6992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D80D2998-1D6A-5E4D-B093-0251AFDD09B8}"/>
              </a:ext>
            </a:extLst>
          </p:cNvPr>
          <p:cNvSpPr/>
          <p:nvPr userDrawn="1"/>
        </p:nvSpPr>
        <p:spPr>
          <a:xfrm>
            <a:off x="7899110" y="4020849"/>
            <a:ext cx="699281" cy="6992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4" name="Title 21">
            <a:extLst>
              <a:ext uri="{FF2B5EF4-FFF2-40B4-BE49-F238E27FC236}">
                <a16:creationId xmlns:a16="http://schemas.microsoft.com/office/drawing/2014/main" id="{C54ECD06-8608-D842-88E0-F6372CB34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9967" y="511464"/>
            <a:ext cx="6446143" cy="1173063"/>
          </a:xfrm>
        </p:spPr>
        <p:txBody>
          <a:bodyPr>
            <a:normAutofit/>
          </a:bodyPr>
          <a:lstStyle>
            <a:lvl1pPr algn="ctr">
              <a:defRPr sz="5400" b="1" i="0">
                <a:solidFill>
                  <a:srgbClr val="2D75BA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74F4A5F-EC23-0A4F-8B1C-3D8C0E7E73D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257300" y="3061240"/>
            <a:ext cx="1562100" cy="26644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9F80EB0-98BC-A445-B9E4-2F2AC02FD19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257300" y="3339415"/>
            <a:ext cx="1562100" cy="5619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1E6F9D-891C-C244-AF05-8D8689C834E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40903" y="2548173"/>
            <a:ext cx="426097" cy="381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5" name="SmartArt Placeholder 18">
            <a:extLst>
              <a:ext uri="{FF2B5EF4-FFF2-40B4-BE49-F238E27FC236}">
                <a16:creationId xmlns:a16="http://schemas.microsoft.com/office/drawing/2014/main" id="{942A950B-30DE-D846-9415-66A8E143C29A}"/>
              </a:ext>
            </a:extLst>
          </p:cNvPr>
          <p:cNvSpPr>
            <a:spLocks noGrp="1"/>
          </p:cNvSpPr>
          <p:nvPr>
            <p:ph type="dgm" sz="quarter" idx="27"/>
          </p:nvPr>
        </p:nvSpPr>
        <p:spPr>
          <a:xfrm>
            <a:off x="3183095" y="2772516"/>
            <a:ext cx="1785938" cy="12731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400">
                <a:noFill/>
              </a:defRPr>
            </a:lvl1pPr>
          </a:lstStyle>
          <a:p>
            <a:r>
              <a:rPr lang="en-US" dirty="0"/>
              <a:t>Click icon to add SmartArt graphic</a:t>
            </a:r>
          </a:p>
        </p:txBody>
      </p:sp>
      <p:sp>
        <p:nvSpPr>
          <p:cNvPr id="166" name="SmartArt Placeholder 159">
            <a:extLst>
              <a:ext uri="{FF2B5EF4-FFF2-40B4-BE49-F238E27FC236}">
                <a16:creationId xmlns:a16="http://schemas.microsoft.com/office/drawing/2014/main" id="{FDD24706-26B1-974F-88CE-D788A5437F8A}"/>
              </a:ext>
            </a:extLst>
          </p:cNvPr>
          <p:cNvSpPr>
            <a:spLocks noGrp="1"/>
          </p:cNvSpPr>
          <p:nvPr>
            <p:ph type="dgm" sz="quarter" idx="28"/>
          </p:nvPr>
        </p:nvSpPr>
        <p:spPr>
          <a:xfrm>
            <a:off x="4135263" y="2463242"/>
            <a:ext cx="564188" cy="550862"/>
          </a:xfrm>
          <a:prstGeom prst="ellipse">
            <a:avLst/>
          </a:prstGeom>
          <a:solidFill>
            <a:srgbClr val="2D75BA"/>
          </a:solidFill>
          <a:ln w="762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Click icon to add SmartArt graphic</a:t>
            </a:r>
          </a:p>
        </p:txBody>
      </p:sp>
      <p:sp>
        <p:nvSpPr>
          <p:cNvPr id="167" name="Content Placeholder 14">
            <a:extLst>
              <a:ext uri="{FF2B5EF4-FFF2-40B4-BE49-F238E27FC236}">
                <a16:creationId xmlns:a16="http://schemas.microsoft.com/office/drawing/2014/main" id="{B8299CB7-3270-7641-BC8E-A41823668C87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271614" y="3061240"/>
            <a:ext cx="1562100" cy="26644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8" name="Content Placeholder 16">
            <a:extLst>
              <a:ext uri="{FF2B5EF4-FFF2-40B4-BE49-F238E27FC236}">
                <a16:creationId xmlns:a16="http://schemas.microsoft.com/office/drawing/2014/main" id="{4339BA53-CD95-C541-B9DC-4B7695524EA7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3271614" y="3339415"/>
            <a:ext cx="1562100" cy="5619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9" name="Content Placeholder 5">
            <a:extLst>
              <a:ext uri="{FF2B5EF4-FFF2-40B4-BE49-F238E27FC236}">
                <a16:creationId xmlns:a16="http://schemas.microsoft.com/office/drawing/2014/main" id="{A2498E34-A4E7-FB4C-B7DE-72E3EFDF6469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4255217" y="2548173"/>
            <a:ext cx="426097" cy="381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70" name="SmartArt Placeholder 18">
            <a:extLst>
              <a:ext uri="{FF2B5EF4-FFF2-40B4-BE49-F238E27FC236}">
                <a16:creationId xmlns:a16="http://schemas.microsoft.com/office/drawing/2014/main" id="{532C0BE9-04D5-2A47-BA3E-F4B3B687DE64}"/>
              </a:ext>
            </a:extLst>
          </p:cNvPr>
          <p:cNvSpPr>
            <a:spLocks noGrp="1"/>
          </p:cNvSpPr>
          <p:nvPr>
            <p:ph type="dgm" sz="quarter" idx="32"/>
          </p:nvPr>
        </p:nvSpPr>
        <p:spPr>
          <a:xfrm>
            <a:off x="5197409" y="2764928"/>
            <a:ext cx="1785938" cy="12731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400">
                <a:noFill/>
              </a:defRPr>
            </a:lvl1pPr>
          </a:lstStyle>
          <a:p>
            <a:r>
              <a:rPr lang="en-US" dirty="0"/>
              <a:t>Click icon to add SmartArt graphic</a:t>
            </a:r>
          </a:p>
        </p:txBody>
      </p:sp>
      <p:sp>
        <p:nvSpPr>
          <p:cNvPr id="171" name="SmartArt Placeholder 159">
            <a:extLst>
              <a:ext uri="{FF2B5EF4-FFF2-40B4-BE49-F238E27FC236}">
                <a16:creationId xmlns:a16="http://schemas.microsoft.com/office/drawing/2014/main" id="{9284ACC9-DE7E-6046-A552-4D8718374F82}"/>
              </a:ext>
            </a:extLst>
          </p:cNvPr>
          <p:cNvSpPr>
            <a:spLocks noGrp="1"/>
          </p:cNvSpPr>
          <p:nvPr>
            <p:ph type="dgm" sz="quarter" idx="33"/>
          </p:nvPr>
        </p:nvSpPr>
        <p:spPr>
          <a:xfrm>
            <a:off x="6149577" y="2455654"/>
            <a:ext cx="564188" cy="550862"/>
          </a:xfrm>
          <a:prstGeom prst="ellipse">
            <a:avLst/>
          </a:prstGeom>
          <a:solidFill>
            <a:srgbClr val="2D75BA"/>
          </a:solidFill>
          <a:ln w="762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Click icon to add SmartArt graphic</a:t>
            </a:r>
          </a:p>
        </p:txBody>
      </p:sp>
      <p:sp>
        <p:nvSpPr>
          <p:cNvPr id="172" name="Content Placeholder 14">
            <a:extLst>
              <a:ext uri="{FF2B5EF4-FFF2-40B4-BE49-F238E27FC236}">
                <a16:creationId xmlns:a16="http://schemas.microsoft.com/office/drawing/2014/main" id="{62FEB422-5CE1-EF43-BA06-10078AC4BA69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285928" y="3053652"/>
            <a:ext cx="1562100" cy="26644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3" name="Content Placeholder 16">
            <a:extLst>
              <a:ext uri="{FF2B5EF4-FFF2-40B4-BE49-F238E27FC236}">
                <a16:creationId xmlns:a16="http://schemas.microsoft.com/office/drawing/2014/main" id="{2F4878AD-F887-CF47-96C1-4CAC6F6728B4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5285928" y="3331827"/>
            <a:ext cx="1562100" cy="5619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74" name="Content Placeholder 5">
            <a:extLst>
              <a:ext uri="{FF2B5EF4-FFF2-40B4-BE49-F238E27FC236}">
                <a16:creationId xmlns:a16="http://schemas.microsoft.com/office/drawing/2014/main" id="{D525F0FA-50E5-AD4B-BF84-7AB29C43C89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269531" y="2540585"/>
            <a:ext cx="426097" cy="381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75" name="SmartArt Placeholder 18">
            <a:extLst>
              <a:ext uri="{FF2B5EF4-FFF2-40B4-BE49-F238E27FC236}">
                <a16:creationId xmlns:a16="http://schemas.microsoft.com/office/drawing/2014/main" id="{0D36B8B6-946E-6C45-A55D-706B10B57B10}"/>
              </a:ext>
            </a:extLst>
          </p:cNvPr>
          <p:cNvSpPr>
            <a:spLocks noGrp="1"/>
          </p:cNvSpPr>
          <p:nvPr>
            <p:ph type="dgm" sz="quarter" idx="37"/>
          </p:nvPr>
        </p:nvSpPr>
        <p:spPr>
          <a:xfrm>
            <a:off x="7211723" y="2747674"/>
            <a:ext cx="1785938" cy="12731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400">
                <a:noFill/>
              </a:defRPr>
            </a:lvl1pPr>
          </a:lstStyle>
          <a:p>
            <a:r>
              <a:rPr lang="en-US" dirty="0"/>
              <a:t>Click icon to add SmartArt graphic</a:t>
            </a:r>
          </a:p>
        </p:txBody>
      </p:sp>
      <p:sp>
        <p:nvSpPr>
          <p:cNvPr id="176" name="SmartArt Placeholder 159">
            <a:extLst>
              <a:ext uri="{FF2B5EF4-FFF2-40B4-BE49-F238E27FC236}">
                <a16:creationId xmlns:a16="http://schemas.microsoft.com/office/drawing/2014/main" id="{9F8AAB95-07BD-0C4E-8B86-3F5C3C354081}"/>
              </a:ext>
            </a:extLst>
          </p:cNvPr>
          <p:cNvSpPr>
            <a:spLocks noGrp="1"/>
          </p:cNvSpPr>
          <p:nvPr>
            <p:ph type="dgm" sz="quarter" idx="38"/>
          </p:nvPr>
        </p:nvSpPr>
        <p:spPr>
          <a:xfrm>
            <a:off x="8163891" y="2438400"/>
            <a:ext cx="564188" cy="550862"/>
          </a:xfrm>
          <a:prstGeom prst="ellipse">
            <a:avLst/>
          </a:prstGeom>
          <a:solidFill>
            <a:srgbClr val="2D75BA"/>
          </a:solidFill>
          <a:ln w="762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Click icon to add SmartArt graphic</a:t>
            </a:r>
          </a:p>
        </p:txBody>
      </p:sp>
      <p:sp>
        <p:nvSpPr>
          <p:cNvPr id="177" name="Content Placeholder 14">
            <a:extLst>
              <a:ext uri="{FF2B5EF4-FFF2-40B4-BE49-F238E27FC236}">
                <a16:creationId xmlns:a16="http://schemas.microsoft.com/office/drawing/2014/main" id="{E789B75E-DE01-0A4F-B73B-2DDCB824DA13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7300242" y="3036398"/>
            <a:ext cx="1562100" cy="26644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8" name="Content Placeholder 16">
            <a:extLst>
              <a:ext uri="{FF2B5EF4-FFF2-40B4-BE49-F238E27FC236}">
                <a16:creationId xmlns:a16="http://schemas.microsoft.com/office/drawing/2014/main" id="{88BC8945-07A7-0648-98F0-F9DE5E3C9BE7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7300242" y="3314573"/>
            <a:ext cx="1562100" cy="5619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79" name="Content Placeholder 5">
            <a:extLst>
              <a:ext uri="{FF2B5EF4-FFF2-40B4-BE49-F238E27FC236}">
                <a16:creationId xmlns:a16="http://schemas.microsoft.com/office/drawing/2014/main" id="{563A0316-09C1-DE42-947C-0831B66A844B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8283845" y="2523331"/>
            <a:ext cx="426097" cy="381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80" name="SmartArt Placeholder 18">
            <a:extLst>
              <a:ext uri="{FF2B5EF4-FFF2-40B4-BE49-F238E27FC236}">
                <a16:creationId xmlns:a16="http://schemas.microsoft.com/office/drawing/2014/main" id="{01E4B9FE-A355-004A-A2E0-46A2B18A6EB4}"/>
              </a:ext>
            </a:extLst>
          </p:cNvPr>
          <p:cNvSpPr>
            <a:spLocks noGrp="1"/>
          </p:cNvSpPr>
          <p:nvPr>
            <p:ph type="dgm" sz="quarter" idx="42"/>
          </p:nvPr>
        </p:nvSpPr>
        <p:spPr>
          <a:xfrm>
            <a:off x="9226037" y="2747674"/>
            <a:ext cx="1785938" cy="12731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400">
                <a:noFill/>
              </a:defRPr>
            </a:lvl1pPr>
          </a:lstStyle>
          <a:p>
            <a:r>
              <a:rPr lang="en-US" dirty="0"/>
              <a:t>Click icon to add SmartArt graphic</a:t>
            </a:r>
          </a:p>
        </p:txBody>
      </p:sp>
      <p:sp>
        <p:nvSpPr>
          <p:cNvPr id="181" name="SmartArt Placeholder 159">
            <a:extLst>
              <a:ext uri="{FF2B5EF4-FFF2-40B4-BE49-F238E27FC236}">
                <a16:creationId xmlns:a16="http://schemas.microsoft.com/office/drawing/2014/main" id="{33210B90-4ED7-4A4E-96A6-2BE6FDB9652E}"/>
              </a:ext>
            </a:extLst>
          </p:cNvPr>
          <p:cNvSpPr>
            <a:spLocks noGrp="1"/>
          </p:cNvSpPr>
          <p:nvPr>
            <p:ph type="dgm" sz="quarter" idx="43"/>
          </p:nvPr>
        </p:nvSpPr>
        <p:spPr>
          <a:xfrm>
            <a:off x="10178205" y="2438400"/>
            <a:ext cx="564188" cy="550862"/>
          </a:xfrm>
          <a:prstGeom prst="ellipse">
            <a:avLst/>
          </a:prstGeom>
          <a:solidFill>
            <a:srgbClr val="2D75BA"/>
          </a:solidFill>
          <a:ln w="762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Click icon to add SmartArt graphic</a:t>
            </a:r>
          </a:p>
        </p:txBody>
      </p:sp>
      <p:sp>
        <p:nvSpPr>
          <p:cNvPr id="182" name="Content Placeholder 14">
            <a:extLst>
              <a:ext uri="{FF2B5EF4-FFF2-40B4-BE49-F238E27FC236}">
                <a16:creationId xmlns:a16="http://schemas.microsoft.com/office/drawing/2014/main" id="{0AEAD064-6FC2-144E-8ED4-5E5EE7169E27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9314556" y="3036398"/>
            <a:ext cx="1562100" cy="26644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3" name="Content Placeholder 16">
            <a:extLst>
              <a:ext uri="{FF2B5EF4-FFF2-40B4-BE49-F238E27FC236}">
                <a16:creationId xmlns:a16="http://schemas.microsoft.com/office/drawing/2014/main" id="{C96ED255-F4DD-B948-B534-E1E08B6B7671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314556" y="3314573"/>
            <a:ext cx="1562100" cy="5619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4" name="Content Placeholder 5">
            <a:extLst>
              <a:ext uri="{FF2B5EF4-FFF2-40B4-BE49-F238E27FC236}">
                <a16:creationId xmlns:a16="http://schemas.microsoft.com/office/drawing/2014/main" id="{A6FE25AE-250F-F748-AE0A-FCA59E81169A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10298159" y="2523331"/>
            <a:ext cx="426097" cy="381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185" name="SmartArt Placeholder 18">
            <a:extLst>
              <a:ext uri="{FF2B5EF4-FFF2-40B4-BE49-F238E27FC236}">
                <a16:creationId xmlns:a16="http://schemas.microsoft.com/office/drawing/2014/main" id="{BED8D710-AAA8-CE48-B810-07F71C8A533F}"/>
              </a:ext>
            </a:extLst>
          </p:cNvPr>
          <p:cNvSpPr>
            <a:spLocks noGrp="1"/>
          </p:cNvSpPr>
          <p:nvPr>
            <p:ph type="dgm" sz="quarter" idx="47"/>
          </p:nvPr>
        </p:nvSpPr>
        <p:spPr>
          <a:xfrm>
            <a:off x="1168676" y="4420299"/>
            <a:ext cx="1785938" cy="12731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400">
                <a:noFill/>
              </a:defRPr>
            </a:lvl1pPr>
          </a:lstStyle>
          <a:p>
            <a:r>
              <a:rPr lang="en-US" dirty="0"/>
              <a:t>Click icon to add SmartArt graphic</a:t>
            </a:r>
          </a:p>
        </p:txBody>
      </p:sp>
      <p:sp>
        <p:nvSpPr>
          <p:cNvPr id="186" name="SmartArt Placeholder 159">
            <a:extLst>
              <a:ext uri="{FF2B5EF4-FFF2-40B4-BE49-F238E27FC236}">
                <a16:creationId xmlns:a16="http://schemas.microsoft.com/office/drawing/2014/main" id="{046C136D-08F6-974B-B61E-0586042EDF1E}"/>
              </a:ext>
            </a:extLst>
          </p:cNvPr>
          <p:cNvSpPr>
            <a:spLocks noGrp="1"/>
          </p:cNvSpPr>
          <p:nvPr>
            <p:ph type="dgm" sz="quarter" idx="48"/>
          </p:nvPr>
        </p:nvSpPr>
        <p:spPr>
          <a:xfrm>
            <a:off x="2120844" y="4111025"/>
            <a:ext cx="564188" cy="550862"/>
          </a:xfrm>
          <a:prstGeom prst="ellipse">
            <a:avLst/>
          </a:prstGeom>
          <a:solidFill>
            <a:srgbClr val="2D75BA"/>
          </a:solidFill>
          <a:ln w="762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Click icon to add SmartArt graphic</a:t>
            </a:r>
          </a:p>
        </p:txBody>
      </p:sp>
      <p:sp>
        <p:nvSpPr>
          <p:cNvPr id="187" name="Content Placeholder 14">
            <a:extLst>
              <a:ext uri="{FF2B5EF4-FFF2-40B4-BE49-F238E27FC236}">
                <a16:creationId xmlns:a16="http://schemas.microsoft.com/office/drawing/2014/main" id="{8163432B-84F9-4E44-81F1-64FDD48BD032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1257195" y="4709023"/>
            <a:ext cx="1562100" cy="26644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8" name="Content Placeholder 16">
            <a:extLst>
              <a:ext uri="{FF2B5EF4-FFF2-40B4-BE49-F238E27FC236}">
                <a16:creationId xmlns:a16="http://schemas.microsoft.com/office/drawing/2014/main" id="{40BC9AFF-0285-6647-9D46-75DB687ADBBB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1257195" y="4987198"/>
            <a:ext cx="1562100" cy="5619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9" name="Content Placeholder 5">
            <a:extLst>
              <a:ext uri="{FF2B5EF4-FFF2-40B4-BE49-F238E27FC236}">
                <a16:creationId xmlns:a16="http://schemas.microsoft.com/office/drawing/2014/main" id="{D40D6917-58A8-7E4B-94F1-42591444405A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2240798" y="4195956"/>
            <a:ext cx="426097" cy="381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190" name="SmartArt Placeholder 18">
            <a:extLst>
              <a:ext uri="{FF2B5EF4-FFF2-40B4-BE49-F238E27FC236}">
                <a16:creationId xmlns:a16="http://schemas.microsoft.com/office/drawing/2014/main" id="{080D348C-3B1D-5E4A-8F42-E2F466D883FF}"/>
              </a:ext>
            </a:extLst>
          </p:cNvPr>
          <p:cNvSpPr>
            <a:spLocks noGrp="1"/>
          </p:cNvSpPr>
          <p:nvPr>
            <p:ph type="dgm" sz="quarter" idx="52"/>
          </p:nvPr>
        </p:nvSpPr>
        <p:spPr>
          <a:xfrm>
            <a:off x="3183095" y="4435389"/>
            <a:ext cx="1785938" cy="12731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400">
                <a:noFill/>
              </a:defRPr>
            </a:lvl1pPr>
          </a:lstStyle>
          <a:p>
            <a:r>
              <a:rPr lang="en-US" dirty="0"/>
              <a:t>Click icon to add SmartArt graphic</a:t>
            </a:r>
          </a:p>
        </p:txBody>
      </p:sp>
      <p:sp>
        <p:nvSpPr>
          <p:cNvPr id="191" name="SmartArt Placeholder 159">
            <a:extLst>
              <a:ext uri="{FF2B5EF4-FFF2-40B4-BE49-F238E27FC236}">
                <a16:creationId xmlns:a16="http://schemas.microsoft.com/office/drawing/2014/main" id="{4D921B09-E870-714F-A46B-1180BC1B38FC}"/>
              </a:ext>
            </a:extLst>
          </p:cNvPr>
          <p:cNvSpPr>
            <a:spLocks noGrp="1"/>
          </p:cNvSpPr>
          <p:nvPr>
            <p:ph type="dgm" sz="quarter" idx="53"/>
          </p:nvPr>
        </p:nvSpPr>
        <p:spPr>
          <a:xfrm>
            <a:off x="4135263" y="4126115"/>
            <a:ext cx="564188" cy="550862"/>
          </a:xfrm>
          <a:prstGeom prst="ellipse">
            <a:avLst/>
          </a:prstGeom>
          <a:solidFill>
            <a:srgbClr val="2D75BA"/>
          </a:solidFill>
          <a:ln w="762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Click icon to add SmartArt graphic</a:t>
            </a:r>
          </a:p>
        </p:txBody>
      </p:sp>
      <p:sp>
        <p:nvSpPr>
          <p:cNvPr id="192" name="Content Placeholder 14">
            <a:extLst>
              <a:ext uri="{FF2B5EF4-FFF2-40B4-BE49-F238E27FC236}">
                <a16:creationId xmlns:a16="http://schemas.microsoft.com/office/drawing/2014/main" id="{035D3D22-243A-D64A-B689-82ED8866DA1A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3271614" y="4724113"/>
            <a:ext cx="1562100" cy="26644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3" name="Content Placeholder 16">
            <a:extLst>
              <a:ext uri="{FF2B5EF4-FFF2-40B4-BE49-F238E27FC236}">
                <a16:creationId xmlns:a16="http://schemas.microsoft.com/office/drawing/2014/main" id="{70FC6FE0-4010-CC4F-8EF5-A7DDFBEA7F79}"/>
              </a:ext>
            </a:extLst>
          </p:cNvPr>
          <p:cNvSpPr>
            <a:spLocks noGrp="1"/>
          </p:cNvSpPr>
          <p:nvPr>
            <p:ph sz="quarter" idx="55" hasCustomPrompt="1"/>
          </p:nvPr>
        </p:nvSpPr>
        <p:spPr>
          <a:xfrm>
            <a:off x="3271614" y="5002288"/>
            <a:ext cx="1562100" cy="5619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94" name="Content Placeholder 5">
            <a:extLst>
              <a:ext uri="{FF2B5EF4-FFF2-40B4-BE49-F238E27FC236}">
                <a16:creationId xmlns:a16="http://schemas.microsoft.com/office/drawing/2014/main" id="{B18DC11E-428A-CC46-9583-7AB0248DA406}"/>
              </a:ext>
            </a:extLst>
          </p:cNvPr>
          <p:cNvSpPr>
            <a:spLocks noGrp="1"/>
          </p:cNvSpPr>
          <p:nvPr>
            <p:ph sz="quarter" idx="56" hasCustomPrompt="1"/>
          </p:nvPr>
        </p:nvSpPr>
        <p:spPr>
          <a:xfrm>
            <a:off x="4255217" y="4211046"/>
            <a:ext cx="426097" cy="381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195" name="SmartArt Placeholder 18">
            <a:extLst>
              <a:ext uri="{FF2B5EF4-FFF2-40B4-BE49-F238E27FC236}">
                <a16:creationId xmlns:a16="http://schemas.microsoft.com/office/drawing/2014/main" id="{47A4D043-43ED-984F-BD62-DB39E5F718E5}"/>
              </a:ext>
            </a:extLst>
          </p:cNvPr>
          <p:cNvSpPr>
            <a:spLocks noGrp="1"/>
          </p:cNvSpPr>
          <p:nvPr>
            <p:ph type="dgm" sz="quarter" idx="57"/>
          </p:nvPr>
        </p:nvSpPr>
        <p:spPr>
          <a:xfrm>
            <a:off x="5197409" y="4435389"/>
            <a:ext cx="1785938" cy="12731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400">
                <a:noFill/>
              </a:defRPr>
            </a:lvl1pPr>
          </a:lstStyle>
          <a:p>
            <a:r>
              <a:rPr lang="en-US" dirty="0"/>
              <a:t>Click icon to add SmartArt graphic</a:t>
            </a:r>
          </a:p>
        </p:txBody>
      </p:sp>
      <p:sp>
        <p:nvSpPr>
          <p:cNvPr id="196" name="SmartArt Placeholder 159">
            <a:extLst>
              <a:ext uri="{FF2B5EF4-FFF2-40B4-BE49-F238E27FC236}">
                <a16:creationId xmlns:a16="http://schemas.microsoft.com/office/drawing/2014/main" id="{CC8A4CC0-8929-734E-8FAE-C2ECAB7CEDA2}"/>
              </a:ext>
            </a:extLst>
          </p:cNvPr>
          <p:cNvSpPr>
            <a:spLocks noGrp="1"/>
          </p:cNvSpPr>
          <p:nvPr>
            <p:ph type="dgm" sz="quarter" idx="58"/>
          </p:nvPr>
        </p:nvSpPr>
        <p:spPr>
          <a:xfrm>
            <a:off x="6149577" y="4126115"/>
            <a:ext cx="564188" cy="550862"/>
          </a:xfrm>
          <a:prstGeom prst="ellipse">
            <a:avLst/>
          </a:prstGeom>
          <a:solidFill>
            <a:srgbClr val="2D75BA"/>
          </a:solidFill>
          <a:ln w="762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Click icon to add SmartArt graphic</a:t>
            </a:r>
          </a:p>
        </p:txBody>
      </p:sp>
      <p:sp>
        <p:nvSpPr>
          <p:cNvPr id="197" name="Content Placeholder 14">
            <a:extLst>
              <a:ext uri="{FF2B5EF4-FFF2-40B4-BE49-F238E27FC236}">
                <a16:creationId xmlns:a16="http://schemas.microsoft.com/office/drawing/2014/main" id="{97E307D6-A7B3-9B4D-9D68-692B8AA853A0}"/>
              </a:ext>
            </a:extLst>
          </p:cNvPr>
          <p:cNvSpPr>
            <a:spLocks noGrp="1"/>
          </p:cNvSpPr>
          <p:nvPr>
            <p:ph sz="quarter" idx="59" hasCustomPrompt="1"/>
          </p:nvPr>
        </p:nvSpPr>
        <p:spPr>
          <a:xfrm>
            <a:off x="5285928" y="4724113"/>
            <a:ext cx="1562100" cy="26644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8" name="Content Placeholder 16">
            <a:extLst>
              <a:ext uri="{FF2B5EF4-FFF2-40B4-BE49-F238E27FC236}">
                <a16:creationId xmlns:a16="http://schemas.microsoft.com/office/drawing/2014/main" id="{101E3BC4-06D0-9E46-97DC-950917D53964}"/>
              </a:ext>
            </a:extLst>
          </p:cNvPr>
          <p:cNvSpPr>
            <a:spLocks noGrp="1"/>
          </p:cNvSpPr>
          <p:nvPr>
            <p:ph sz="quarter" idx="60" hasCustomPrompt="1"/>
          </p:nvPr>
        </p:nvSpPr>
        <p:spPr>
          <a:xfrm>
            <a:off x="5285928" y="5002288"/>
            <a:ext cx="1562100" cy="5619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99" name="Content Placeholder 5">
            <a:extLst>
              <a:ext uri="{FF2B5EF4-FFF2-40B4-BE49-F238E27FC236}">
                <a16:creationId xmlns:a16="http://schemas.microsoft.com/office/drawing/2014/main" id="{C9E8C586-20FF-4349-92C9-BDAD35122C59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6269531" y="4211046"/>
            <a:ext cx="426097" cy="381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200" name="SmartArt Placeholder 18">
            <a:extLst>
              <a:ext uri="{FF2B5EF4-FFF2-40B4-BE49-F238E27FC236}">
                <a16:creationId xmlns:a16="http://schemas.microsoft.com/office/drawing/2014/main" id="{1A8E6B5C-8467-A44F-935E-27FBAC0EFECE}"/>
              </a:ext>
            </a:extLst>
          </p:cNvPr>
          <p:cNvSpPr>
            <a:spLocks noGrp="1"/>
          </p:cNvSpPr>
          <p:nvPr>
            <p:ph type="dgm" sz="quarter" idx="62"/>
          </p:nvPr>
        </p:nvSpPr>
        <p:spPr>
          <a:xfrm>
            <a:off x="7211723" y="4417088"/>
            <a:ext cx="1785938" cy="12731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400">
                <a:noFill/>
              </a:defRPr>
            </a:lvl1pPr>
          </a:lstStyle>
          <a:p>
            <a:r>
              <a:rPr lang="en-US" dirty="0"/>
              <a:t>Click icon to add SmartArt graphic</a:t>
            </a:r>
          </a:p>
        </p:txBody>
      </p:sp>
      <p:sp>
        <p:nvSpPr>
          <p:cNvPr id="201" name="SmartArt Placeholder 159">
            <a:extLst>
              <a:ext uri="{FF2B5EF4-FFF2-40B4-BE49-F238E27FC236}">
                <a16:creationId xmlns:a16="http://schemas.microsoft.com/office/drawing/2014/main" id="{E4D1A210-A8E7-1948-91AF-5F9730B3DE7E}"/>
              </a:ext>
            </a:extLst>
          </p:cNvPr>
          <p:cNvSpPr>
            <a:spLocks noGrp="1"/>
          </p:cNvSpPr>
          <p:nvPr>
            <p:ph type="dgm" sz="quarter" idx="63"/>
          </p:nvPr>
        </p:nvSpPr>
        <p:spPr>
          <a:xfrm>
            <a:off x="8163891" y="4107814"/>
            <a:ext cx="564188" cy="550862"/>
          </a:xfrm>
          <a:prstGeom prst="ellipse">
            <a:avLst/>
          </a:prstGeom>
          <a:solidFill>
            <a:srgbClr val="2D75BA"/>
          </a:solidFill>
          <a:ln w="762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Click icon to add SmartArt graphic</a:t>
            </a:r>
          </a:p>
        </p:txBody>
      </p:sp>
      <p:sp>
        <p:nvSpPr>
          <p:cNvPr id="202" name="Content Placeholder 14">
            <a:extLst>
              <a:ext uri="{FF2B5EF4-FFF2-40B4-BE49-F238E27FC236}">
                <a16:creationId xmlns:a16="http://schemas.microsoft.com/office/drawing/2014/main" id="{A60D8D08-E813-6243-B6FC-EF6690AD7766}"/>
              </a:ext>
            </a:extLst>
          </p:cNvPr>
          <p:cNvSpPr>
            <a:spLocks noGrp="1"/>
          </p:cNvSpPr>
          <p:nvPr>
            <p:ph sz="quarter" idx="64" hasCustomPrompt="1"/>
          </p:nvPr>
        </p:nvSpPr>
        <p:spPr>
          <a:xfrm>
            <a:off x="7300242" y="4705812"/>
            <a:ext cx="1562100" cy="26644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3" name="Content Placeholder 16">
            <a:extLst>
              <a:ext uri="{FF2B5EF4-FFF2-40B4-BE49-F238E27FC236}">
                <a16:creationId xmlns:a16="http://schemas.microsoft.com/office/drawing/2014/main" id="{108DF864-928A-5A41-875E-6DCAB6056823}"/>
              </a:ext>
            </a:extLst>
          </p:cNvPr>
          <p:cNvSpPr>
            <a:spLocks noGrp="1"/>
          </p:cNvSpPr>
          <p:nvPr>
            <p:ph sz="quarter" idx="65" hasCustomPrompt="1"/>
          </p:nvPr>
        </p:nvSpPr>
        <p:spPr>
          <a:xfrm>
            <a:off x="7300242" y="4983987"/>
            <a:ext cx="1562100" cy="5619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4" name="Content Placeholder 5">
            <a:extLst>
              <a:ext uri="{FF2B5EF4-FFF2-40B4-BE49-F238E27FC236}">
                <a16:creationId xmlns:a16="http://schemas.microsoft.com/office/drawing/2014/main" id="{0BFEFF50-2677-784D-B3CD-D53850763158}"/>
              </a:ext>
            </a:extLst>
          </p:cNvPr>
          <p:cNvSpPr>
            <a:spLocks noGrp="1"/>
          </p:cNvSpPr>
          <p:nvPr>
            <p:ph sz="quarter" idx="66" hasCustomPrompt="1"/>
          </p:nvPr>
        </p:nvSpPr>
        <p:spPr>
          <a:xfrm>
            <a:off x="8283845" y="4192745"/>
            <a:ext cx="426097" cy="381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205" name="SmartArt Placeholder 18">
            <a:extLst>
              <a:ext uri="{FF2B5EF4-FFF2-40B4-BE49-F238E27FC236}">
                <a16:creationId xmlns:a16="http://schemas.microsoft.com/office/drawing/2014/main" id="{89EEB6B7-B137-AB4A-911D-F19EE8352157}"/>
              </a:ext>
            </a:extLst>
          </p:cNvPr>
          <p:cNvSpPr>
            <a:spLocks noGrp="1"/>
          </p:cNvSpPr>
          <p:nvPr>
            <p:ph type="dgm" sz="quarter" idx="67"/>
          </p:nvPr>
        </p:nvSpPr>
        <p:spPr>
          <a:xfrm>
            <a:off x="9227321" y="4417088"/>
            <a:ext cx="1785938" cy="12731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400">
                <a:noFill/>
              </a:defRPr>
            </a:lvl1pPr>
          </a:lstStyle>
          <a:p>
            <a:r>
              <a:rPr lang="en-US" dirty="0"/>
              <a:t>Click icon to add SmartArt graphic</a:t>
            </a:r>
          </a:p>
        </p:txBody>
      </p:sp>
      <p:sp>
        <p:nvSpPr>
          <p:cNvPr id="206" name="SmartArt Placeholder 159">
            <a:extLst>
              <a:ext uri="{FF2B5EF4-FFF2-40B4-BE49-F238E27FC236}">
                <a16:creationId xmlns:a16="http://schemas.microsoft.com/office/drawing/2014/main" id="{850A2988-7C32-7B4F-9107-B396F032124E}"/>
              </a:ext>
            </a:extLst>
          </p:cNvPr>
          <p:cNvSpPr>
            <a:spLocks noGrp="1"/>
          </p:cNvSpPr>
          <p:nvPr>
            <p:ph type="dgm" sz="quarter" idx="68"/>
          </p:nvPr>
        </p:nvSpPr>
        <p:spPr>
          <a:xfrm>
            <a:off x="10179489" y="4107814"/>
            <a:ext cx="564188" cy="550862"/>
          </a:xfrm>
          <a:prstGeom prst="ellipse">
            <a:avLst/>
          </a:prstGeom>
          <a:solidFill>
            <a:srgbClr val="2D75BA"/>
          </a:solidFill>
          <a:ln w="76200">
            <a:solidFill>
              <a:schemeClr val="bg1"/>
            </a:solidFill>
          </a:ln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Click icon to add SmartArt graphic</a:t>
            </a:r>
          </a:p>
        </p:txBody>
      </p:sp>
      <p:sp>
        <p:nvSpPr>
          <p:cNvPr id="207" name="Content Placeholder 14">
            <a:extLst>
              <a:ext uri="{FF2B5EF4-FFF2-40B4-BE49-F238E27FC236}">
                <a16:creationId xmlns:a16="http://schemas.microsoft.com/office/drawing/2014/main" id="{44B381EB-3BD7-A044-9C4E-9E8D677BC5C8}"/>
              </a:ext>
            </a:extLst>
          </p:cNvPr>
          <p:cNvSpPr>
            <a:spLocks noGrp="1"/>
          </p:cNvSpPr>
          <p:nvPr>
            <p:ph sz="quarter" idx="69" hasCustomPrompt="1"/>
          </p:nvPr>
        </p:nvSpPr>
        <p:spPr>
          <a:xfrm>
            <a:off x="9315840" y="4705812"/>
            <a:ext cx="1562100" cy="26644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8" name="Content Placeholder 16">
            <a:extLst>
              <a:ext uri="{FF2B5EF4-FFF2-40B4-BE49-F238E27FC236}">
                <a16:creationId xmlns:a16="http://schemas.microsoft.com/office/drawing/2014/main" id="{DFFCF117-2A30-C24B-93E7-94A2B066846F}"/>
              </a:ext>
            </a:extLst>
          </p:cNvPr>
          <p:cNvSpPr>
            <a:spLocks noGrp="1"/>
          </p:cNvSpPr>
          <p:nvPr>
            <p:ph sz="quarter" idx="70" hasCustomPrompt="1"/>
          </p:nvPr>
        </p:nvSpPr>
        <p:spPr>
          <a:xfrm>
            <a:off x="9315840" y="4983987"/>
            <a:ext cx="1562100" cy="5619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9" name="Content Placeholder 5">
            <a:extLst>
              <a:ext uri="{FF2B5EF4-FFF2-40B4-BE49-F238E27FC236}">
                <a16:creationId xmlns:a16="http://schemas.microsoft.com/office/drawing/2014/main" id="{FF21C238-266B-0D43-A5B1-B632E064EA59}"/>
              </a:ext>
            </a:extLst>
          </p:cNvPr>
          <p:cNvSpPr>
            <a:spLocks noGrp="1"/>
          </p:cNvSpPr>
          <p:nvPr>
            <p:ph sz="quarter" idx="71" hasCustomPrompt="1"/>
          </p:nvPr>
        </p:nvSpPr>
        <p:spPr>
          <a:xfrm>
            <a:off x="10189706" y="4195472"/>
            <a:ext cx="564188" cy="362699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A1ED8D7-DC12-1E48-8C7A-CA294F19BE61}"/>
              </a:ext>
            </a:extLst>
          </p:cNvPr>
          <p:cNvCxnSpPr>
            <a:cxnSpLocks/>
          </p:cNvCxnSpPr>
          <p:nvPr userDrawn="1"/>
        </p:nvCxnSpPr>
        <p:spPr>
          <a:xfrm>
            <a:off x="2491977" y="1752600"/>
            <a:ext cx="73152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Placeholder 16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0B5E14B9-9E97-8F45-9DF4-BD31FA9C93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410" y="6172200"/>
            <a:ext cx="1371600" cy="33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70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8" userDrawn="1">
          <p15:clr>
            <a:srgbClr val="FBAE40"/>
          </p15:clr>
        </p15:guide>
        <p15:guide id="2" pos="499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1ECEFAFC-40FC-A54A-A88E-C642571FA5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47" r="1" b="6250"/>
          <a:stretch/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21">
            <a:extLst>
              <a:ext uri="{FF2B5EF4-FFF2-40B4-BE49-F238E27FC236}">
                <a16:creationId xmlns:a16="http://schemas.microsoft.com/office/drawing/2014/main" id="{C40F1531-D4B3-B040-A202-9D81E9288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9967" y="511464"/>
            <a:ext cx="6446143" cy="1173063"/>
          </a:xfrm>
        </p:spPr>
        <p:txBody>
          <a:bodyPr>
            <a:normAutofit/>
          </a:bodyPr>
          <a:lstStyle>
            <a:lvl1pPr algn="ctr">
              <a:defRPr sz="5400" b="1" i="0">
                <a:solidFill>
                  <a:srgbClr val="2D75BA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Agenda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DB1CC6-72C3-CB47-83BB-49E6D097E976}"/>
              </a:ext>
            </a:extLst>
          </p:cNvPr>
          <p:cNvCxnSpPr>
            <a:cxnSpLocks/>
          </p:cNvCxnSpPr>
          <p:nvPr userDrawn="1"/>
        </p:nvCxnSpPr>
        <p:spPr>
          <a:xfrm>
            <a:off x="2491977" y="1752600"/>
            <a:ext cx="73152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B917649-E641-9D4A-80F8-BBA705F39E0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76592" y="1905000"/>
            <a:ext cx="4953000" cy="4495800"/>
          </a:xfrm>
        </p:spPr>
        <p:txBody>
          <a:bodyPr/>
          <a:lstStyle>
            <a:lvl1pPr>
              <a:defRPr b="1">
                <a:solidFill>
                  <a:srgbClr val="2D75BA"/>
                </a:solidFill>
              </a:defRPr>
            </a:lvl1pPr>
            <a:lvl2pPr marL="457200" indent="0"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 / Additional Text</a:t>
            </a:r>
          </a:p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 / Additional Text</a:t>
            </a:r>
          </a:p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 / Additional Text</a:t>
            </a:r>
          </a:p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 / Additional Text</a:t>
            </a:r>
          </a:p>
          <a:p>
            <a:pPr lvl="1"/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1878E6A-61D2-B74A-8A71-B136F8C3B33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53038" y="1905000"/>
            <a:ext cx="4953000" cy="4495800"/>
          </a:xfrm>
        </p:spPr>
        <p:txBody>
          <a:bodyPr/>
          <a:lstStyle>
            <a:lvl1pPr>
              <a:defRPr b="1">
                <a:solidFill>
                  <a:srgbClr val="2D75BA"/>
                </a:solidFill>
              </a:defRPr>
            </a:lvl1pPr>
            <a:lvl2pPr marL="457200" indent="0"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 / Additional Text</a:t>
            </a:r>
          </a:p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 / Additional Text</a:t>
            </a:r>
          </a:p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 / Additional Text</a:t>
            </a:r>
          </a:p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 / Additional Text</a:t>
            </a:r>
          </a:p>
          <a:p>
            <a:pPr lvl="1"/>
            <a:endParaRPr lang="en-US" dirty="0"/>
          </a:p>
        </p:txBody>
      </p:sp>
      <p:pic>
        <p:nvPicPr>
          <p:cNvPr id="8" name="Picture Placeholder 16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D477997A-8941-7C4D-B9C0-BF039853E0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410" y="6172200"/>
            <a:ext cx="1371600" cy="33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08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4C5667BD-B369-DE4C-A4A8-C797B10141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SmartArt Placeholder 19">
            <a:extLst>
              <a:ext uri="{FF2B5EF4-FFF2-40B4-BE49-F238E27FC236}">
                <a16:creationId xmlns:a16="http://schemas.microsoft.com/office/drawing/2014/main" id="{596ABA81-7471-8F48-B4B0-4EFBC4BD7D48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887410" y="2177846"/>
            <a:ext cx="6707466" cy="412954"/>
          </a:xfr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Click icon to add SmartArt graphic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621BCA7-73E4-F04A-9612-85DF293DA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7412" y="609600"/>
            <a:ext cx="10466387" cy="1325563"/>
          </a:xfrm>
        </p:spPr>
        <p:txBody>
          <a:bodyPr>
            <a:normAutofit/>
          </a:bodyPr>
          <a:lstStyle>
            <a:lvl1pPr>
              <a:defRPr sz="5400" b="1" i="0">
                <a:solidFill>
                  <a:srgbClr val="2D75BA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60257D-3904-A240-BE62-728073764E69}"/>
              </a:ext>
            </a:extLst>
          </p:cNvPr>
          <p:cNvCxnSpPr>
            <a:cxnSpLocks/>
          </p:cNvCxnSpPr>
          <p:nvPr userDrawn="1"/>
        </p:nvCxnSpPr>
        <p:spPr>
          <a:xfrm>
            <a:off x="887896" y="1935163"/>
            <a:ext cx="73152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3B16125-C8BF-9E45-AC9A-3E97475495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3613" y="2228702"/>
            <a:ext cx="2846387" cy="282863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D6F5037-AD04-8649-B897-824430916F6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87413" y="2587765"/>
            <a:ext cx="3303587" cy="32766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800" b="1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25000"/>
                  </a:schemeClr>
                </a:solidFill>
              </a:defRPr>
            </a:lvl2pPr>
          </a:lstStyle>
          <a:p>
            <a:pPr lvl="0"/>
            <a:r>
              <a:rPr lang="en-US" dirty="0"/>
              <a:t>Section Title</a:t>
            </a:r>
          </a:p>
          <a:p>
            <a:pPr lvl="1"/>
            <a:r>
              <a:rPr lang="en-US" dirty="0"/>
              <a:t>Subsection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Title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Title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Title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Title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Title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Title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Title</a:t>
            </a:r>
          </a:p>
          <a:p>
            <a:pPr lvl="0"/>
            <a:endParaRPr lang="en-US" dirty="0"/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CD0A1BF7-2666-4745-8AFA-06EAE0C29EF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291289" y="2587765"/>
            <a:ext cx="3303587" cy="3276600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800" b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Pg. XX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Pg. XX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Pg. XX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Pg. XX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Pg. XX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Pg. XX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Pg. XX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Pg. XX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Pg. XX</a:t>
            </a:r>
          </a:p>
          <a:p>
            <a:pPr lvl="0"/>
            <a:endParaRPr lang="en-US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97A06DFE-A207-8E47-915D-AE168055A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0555" y="2209800"/>
            <a:ext cx="1320524" cy="320666"/>
          </a:xfrm>
          <a:noFill/>
        </p:spPr>
        <p:txBody>
          <a:bodyPr>
            <a:noAutofit/>
          </a:bodyPr>
          <a:lstStyle>
            <a:lvl1pPr marL="0" indent="0">
              <a:buNone/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No.						</a:t>
            </a:r>
          </a:p>
        </p:txBody>
      </p:sp>
      <p:pic>
        <p:nvPicPr>
          <p:cNvPr id="13" name="Picture Placeholder 16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CBD7080A-A7DD-E04F-96A9-3022F4720D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410" y="6172200"/>
            <a:ext cx="1371600" cy="33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40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BF8E284-76C3-6D4E-99B6-68ACA1F23A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50" r="42500"/>
          <a:stretch/>
        </p:blipFill>
        <p:spPr>
          <a:xfrm rot="10800000">
            <a:off x="3657600" y="0"/>
            <a:ext cx="8534400" cy="6858000"/>
          </a:xfrm>
          <a:prstGeom prst="rect">
            <a:avLst/>
          </a:prstGeom>
        </p:spPr>
      </p:pic>
      <p:sp>
        <p:nvSpPr>
          <p:cNvPr id="20" name="SmartArt Placeholder 19">
            <a:extLst>
              <a:ext uri="{FF2B5EF4-FFF2-40B4-BE49-F238E27FC236}">
                <a16:creationId xmlns:a16="http://schemas.microsoft.com/office/drawing/2014/main" id="{596ABA81-7471-8F48-B4B0-4EFBC4BD7D48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887410" y="2177846"/>
            <a:ext cx="6707466" cy="412954"/>
          </a:xfr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Click icon to add SmartArt graphic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621BCA7-73E4-F04A-9612-85DF293DA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7412" y="609601"/>
            <a:ext cx="10466387" cy="1260410"/>
          </a:xfrm>
        </p:spPr>
        <p:txBody>
          <a:bodyPr>
            <a:normAutofit/>
          </a:bodyPr>
          <a:lstStyle>
            <a:lvl1pPr>
              <a:defRPr sz="5400" b="1" i="0">
                <a:solidFill>
                  <a:srgbClr val="2D75BA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60257D-3904-A240-BE62-728073764E69}"/>
              </a:ext>
            </a:extLst>
          </p:cNvPr>
          <p:cNvCxnSpPr>
            <a:cxnSpLocks/>
          </p:cNvCxnSpPr>
          <p:nvPr userDrawn="1"/>
        </p:nvCxnSpPr>
        <p:spPr>
          <a:xfrm>
            <a:off x="887896" y="1935163"/>
            <a:ext cx="73152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3B16125-C8BF-9E45-AC9A-3E97475495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3613" y="2228702"/>
            <a:ext cx="2846387" cy="282863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D6F5037-AD04-8649-B897-824430916F6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87413" y="2587765"/>
            <a:ext cx="3303587" cy="32766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800" b="1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25000"/>
                  </a:schemeClr>
                </a:solidFill>
              </a:defRPr>
            </a:lvl2pPr>
          </a:lstStyle>
          <a:p>
            <a:pPr lvl="0"/>
            <a:r>
              <a:rPr lang="en-US" dirty="0"/>
              <a:t>Section Title</a:t>
            </a:r>
          </a:p>
          <a:p>
            <a:pPr lvl="1"/>
            <a:r>
              <a:rPr lang="en-US" dirty="0"/>
              <a:t>Subsection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Title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Title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Title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Title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Title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Title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Section Title</a:t>
            </a:r>
          </a:p>
          <a:p>
            <a:pPr lvl="0"/>
            <a:endParaRPr lang="en-US" dirty="0"/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CD0A1BF7-2666-4745-8AFA-06EAE0C29EF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291289" y="2587765"/>
            <a:ext cx="3303587" cy="3276600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800" b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Pg. XX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Pg. XX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Pg. XX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Pg. XX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Pg. XX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Pg. XX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Pg. XX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Pg. XX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Pg. XX</a:t>
            </a:r>
          </a:p>
          <a:p>
            <a:pPr lvl="0"/>
            <a:endParaRPr lang="en-US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97A06DFE-A207-8E47-915D-AE168055A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0555" y="2209800"/>
            <a:ext cx="1320524" cy="320666"/>
          </a:xfrm>
          <a:noFill/>
        </p:spPr>
        <p:txBody>
          <a:bodyPr>
            <a:noAutofit/>
          </a:bodyPr>
          <a:lstStyle>
            <a:lvl1pPr marL="0" indent="0">
              <a:buNone/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No.						</a:t>
            </a:r>
          </a:p>
        </p:txBody>
      </p:sp>
      <p:pic>
        <p:nvPicPr>
          <p:cNvPr id="16" name="Picture Placeholder 16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D13CA974-0936-154C-9BE5-6C517FCBB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410" y="6172200"/>
            <a:ext cx="1371600" cy="33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53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0" userDrawn="1">
          <p15:clr>
            <a:srgbClr val="FBAE40"/>
          </p15:clr>
        </p15:guide>
        <p15:guide id="2" pos="576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8B732C22-12AD-E244-A60C-B75958F7A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25261AA-AD6F-2B40-B214-A2465C2A61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28900" y="2190075"/>
            <a:ext cx="6934200" cy="1168399"/>
          </a:xfrm>
        </p:spPr>
        <p:txBody>
          <a:bodyPr anchor="b">
            <a:noAutofit/>
          </a:bodyPr>
          <a:lstStyle>
            <a:lvl1pPr algn="ctr">
              <a:defRPr sz="8800" b="1" i="0">
                <a:solidFill>
                  <a:srgbClr val="2D75BA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3318DB-E7DA-C342-B3D4-5627DAAE3C7E}"/>
              </a:ext>
            </a:extLst>
          </p:cNvPr>
          <p:cNvCxnSpPr>
            <a:cxnSpLocks/>
          </p:cNvCxnSpPr>
          <p:nvPr userDrawn="1"/>
        </p:nvCxnSpPr>
        <p:spPr>
          <a:xfrm>
            <a:off x="2514600" y="3733800"/>
            <a:ext cx="6934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868C08F-6D06-DE44-9A6D-F110567418B4}"/>
              </a:ext>
            </a:extLst>
          </p:cNvPr>
          <p:cNvSpPr txBox="1"/>
          <p:nvPr userDrawn="1"/>
        </p:nvSpPr>
        <p:spPr>
          <a:xfrm>
            <a:off x="0" y="65171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2">
                    <a:lumMod val="50000"/>
                  </a:schemeClr>
                </a:solidFill>
              </a:rPr>
              <a:t>© Copyright Greenberg Glusker LLP </a:t>
            </a:r>
            <a:fld id="{287859E6-D9A9-1C4B-8E6B-A445DBDA5712}" type="datetimeyyyy">
              <a:rPr lang="en-US" sz="1200" b="0" smtClean="0">
                <a:solidFill>
                  <a:schemeClr val="bg2">
                    <a:lumMod val="50000"/>
                  </a:schemeClr>
                </a:solidFill>
              </a:rPr>
              <a:t>2023</a:t>
            </a:fld>
            <a:endParaRPr lang="en-US" sz="1200" b="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Placeholder 16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52C6F2B1-2A32-674E-BCCA-048ACD13BC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60143" y="3886200"/>
            <a:ext cx="2671714" cy="64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42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95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9FABE-B43C-9047-BEF7-A75E67DE7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331D2-6541-9740-B5D8-EBDCD32DE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ts val="2000"/>
              </a:spcBef>
              <a:defRPr/>
            </a:lvl1pPr>
            <a:lvl2pPr>
              <a:lnSpc>
                <a:spcPct val="110000"/>
              </a:lnSpc>
              <a:spcBef>
                <a:spcPts val="1000"/>
              </a:spcBef>
              <a:defRPr/>
            </a:lvl2pPr>
            <a:lvl3pPr>
              <a:lnSpc>
                <a:spcPct val="110000"/>
              </a:lnSpc>
              <a:spcBef>
                <a:spcPts val="1000"/>
              </a:spcBef>
              <a:defRPr/>
            </a:lvl3pPr>
            <a:lvl4pPr>
              <a:lnSpc>
                <a:spcPct val="110000"/>
              </a:lnSpc>
              <a:spcBef>
                <a:spcPts val="1000"/>
              </a:spcBef>
              <a:defRPr/>
            </a:lvl4pPr>
            <a:lvl5pPr>
              <a:lnSpc>
                <a:spcPct val="110000"/>
              </a:lnSpc>
              <a:spcBef>
                <a:spcPts val="1000"/>
              </a:spcBef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3140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4711A-8BF6-4B4E-BC8F-1FFD3DB2F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6B1139F-24E9-421A-AD8F-2CFA3A98F9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46828" y="6446520"/>
            <a:ext cx="1312860" cy="123111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82763-00022/3990403.2</a:t>
            </a:r>
          </a:p>
        </p:txBody>
      </p:sp>
    </p:spTree>
    <p:extLst>
      <p:ext uri="{BB962C8B-B14F-4D97-AF65-F5344CB8AC3E}">
        <p14:creationId xmlns:p14="http://schemas.microsoft.com/office/powerpoint/2010/main" val="3637623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D5BFA45C-7AF7-674F-BE8D-D65AB9A6B0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-2"/>
            <a:ext cx="12344400" cy="6934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4ECDFD-7725-AA45-89AA-78EE061BF4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9600"/>
            <a:ext cx="10515600" cy="1325563"/>
          </a:xfrm>
        </p:spPr>
        <p:txBody>
          <a:bodyPr>
            <a:normAutofit/>
          </a:bodyPr>
          <a:lstStyle>
            <a:lvl1pPr>
              <a:defRPr sz="5400" b="1" i="0">
                <a:solidFill>
                  <a:srgbClr val="2D75BA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89DFF5-15C6-0049-8F7C-E08475BAD6A6}"/>
              </a:ext>
            </a:extLst>
          </p:cNvPr>
          <p:cNvCxnSpPr>
            <a:cxnSpLocks/>
          </p:cNvCxnSpPr>
          <p:nvPr userDrawn="1"/>
        </p:nvCxnSpPr>
        <p:spPr>
          <a:xfrm>
            <a:off x="887896" y="1935163"/>
            <a:ext cx="73152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F66800B-CE09-254F-A65C-698ECD7632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9796" y="2362349"/>
            <a:ext cx="7987748" cy="3499000"/>
          </a:xfrm>
        </p:spPr>
        <p:txBody>
          <a:bodyPr>
            <a:normAutofit/>
          </a:bodyPr>
          <a:lstStyle>
            <a:lvl1pPr marL="0" indent="0">
              <a:buNone/>
              <a:tabLst>
                <a:tab pos="338138" algn="l"/>
              </a:tabLst>
              <a:defRPr lang="en-US" sz="2000" b="0" i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dolore magna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minim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exercitation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nisi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</a:p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Duis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sunt in culpa qui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anim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dirty="0"/>
          </a:p>
        </p:txBody>
      </p:sp>
      <p:pic>
        <p:nvPicPr>
          <p:cNvPr id="8" name="Picture Placeholder 16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3E49E224-EB79-B94E-B151-30CBE9CDB4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410" y="6172200"/>
            <a:ext cx="1371600" cy="33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87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4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D5BFA45C-7AF7-674F-BE8D-D65AB9A6B0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-2"/>
            <a:ext cx="12344400" cy="6934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4ECDFD-7725-AA45-89AA-78EE061BF4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9600"/>
            <a:ext cx="10515600" cy="1325563"/>
          </a:xfrm>
        </p:spPr>
        <p:txBody>
          <a:bodyPr>
            <a:normAutofit/>
          </a:bodyPr>
          <a:lstStyle>
            <a:lvl1pPr>
              <a:defRPr sz="5400" b="1" i="0">
                <a:solidFill>
                  <a:srgbClr val="2D75BA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89DFF5-15C6-0049-8F7C-E08475BAD6A6}"/>
              </a:ext>
            </a:extLst>
          </p:cNvPr>
          <p:cNvCxnSpPr>
            <a:cxnSpLocks/>
          </p:cNvCxnSpPr>
          <p:nvPr userDrawn="1"/>
        </p:nvCxnSpPr>
        <p:spPr>
          <a:xfrm>
            <a:off x="887896" y="1935163"/>
            <a:ext cx="73152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Placeholder 16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3E49E224-EB79-B94E-B151-30CBE9CDB4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410" y="6172200"/>
            <a:ext cx="1371600" cy="33261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1123D0-778F-4C98-8FE5-49A6E16C91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475570"/>
            <a:ext cx="10515600" cy="3368017"/>
          </a:xfrm>
        </p:spPr>
        <p:txBody>
          <a:bodyPr>
            <a:noAutofit/>
          </a:bodyPr>
          <a:lstStyle>
            <a:lvl1pPr marL="346075" indent="-346075">
              <a:spcBef>
                <a:spcPts val="1800"/>
              </a:spcBef>
              <a:buClr>
                <a:srgbClr val="2D75BA"/>
              </a:buClr>
              <a:tabLst>
                <a:tab pos="346075" algn="l"/>
              </a:tabLs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1688" indent="-344488">
              <a:buClr>
                <a:srgbClr val="2D75BA"/>
              </a:buClr>
              <a:buFont typeface="Arial" panose="020B0604020202020204" pitchFamily="34" charset="0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4125" indent="-339725">
              <a:buClr>
                <a:srgbClr val="2D75BA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716088" indent="-344488">
              <a:buClr>
                <a:srgbClr val="2D75BA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111375" indent="-282575">
              <a:buClr>
                <a:srgbClr val="2D75BA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5314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4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D5BFA45C-7AF7-674F-BE8D-D65AB9A6B0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-2"/>
            <a:ext cx="12344400" cy="6934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4ECDFD-7725-AA45-89AA-78EE061BF4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9600"/>
            <a:ext cx="10515600" cy="1325563"/>
          </a:xfrm>
        </p:spPr>
        <p:txBody>
          <a:bodyPr>
            <a:normAutofit/>
          </a:bodyPr>
          <a:lstStyle>
            <a:lvl1pPr>
              <a:defRPr sz="5400" b="1" i="0">
                <a:solidFill>
                  <a:srgbClr val="2D75BA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89DFF5-15C6-0049-8F7C-E08475BAD6A6}"/>
              </a:ext>
            </a:extLst>
          </p:cNvPr>
          <p:cNvCxnSpPr>
            <a:cxnSpLocks/>
          </p:cNvCxnSpPr>
          <p:nvPr userDrawn="1"/>
        </p:nvCxnSpPr>
        <p:spPr>
          <a:xfrm>
            <a:off x="887896" y="1935163"/>
            <a:ext cx="73152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Placeholder 16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3E49E224-EB79-B94E-B151-30CBE9CDB4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410" y="6172200"/>
            <a:ext cx="1371600" cy="33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08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4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479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4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D5BFA45C-7AF7-674F-BE8D-D65AB9A6B0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-2"/>
            <a:ext cx="12344400" cy="6934199"/>
          </a:xfrm>
          <a:prstGeom prst="rect">
            <a:avLst/>
          </a:prstGeom>
        </p:spPr>
      </p:pic>
      <p:pic>
        <p:nvPicPr>
          <p:cNvPr id="8" name="Picture Placeholder 16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3E49E224-EB79-B94E-B151-30CBE9CDB4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410" y="6172200"/>
            <a:ext cx="1371600" cy="33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6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4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 A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D5BFA45C-7AF7-674F-BE8D-D65AB9A6B0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-2"/>
            <a:ext cx="12344400" cy="6934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4ECDFD-7725-AA45-89AA-78EE061BF4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9600"/>
            <a:ext cx="10515600" cy="1325563"/>
          </a:xfrm>
        </p:spPr>
        <p:txBody>
          <a:bodyPr>
            <a:normAutofit/>
          </a:bodyPr>
          <a:lstStyle>
            <a:lvl1pPr>
              <a:defRPr sz="5400" b="1" i="0">
                <a:solidFill>
                  <a:srgbClr val="2D75BA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89DFF5-15C6-0049-8F7C-E08475BAD6A6}"/>
              </a:ext>
            </a:extLst>
          </p:cNvPr>
          <p:cNvCxnSpPr>
            <a:cxnSpLocks/>
          </p:cNvCxnSpPr>
          <p:nvPr userDrawn="1"/>
        </p:nvCxnSpPr>
        <p:spPr>
          <a:xfrm>
            <a:off x="887896" y="1935163"/>
            <a:ext cx="73152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F66800B-CE09-254F-A65C-698ECD7632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9796" y="2362349"/>
            <a:ext cx="7987748" cy="3499000"/>
          </a:xfrm>
        </p:spPr>
        <p:txBody>
          <a:bodyPr>
            <a:normAutofit/>
          </a:bodyPr>
          <a:lstStyle>
            <a:lvl1pPr marL="342900" indent="-342900">
              <a:buClr>
                <a:srgbClr val="2D75BA"/>
              </a:buClr>
              <a:buFont typeface="Arial" panose="020B0604020202020204" pitchFamily="34" charset="0"/>
              <a:buChar char="•"/>
              <a:tabLst>
                <a:tab pos="338138" algn="l"/>
              </a:tabLst>
              <a:defRPr lang="en-US" sz="2000" b="0" i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dolore magna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minim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exercitation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nisi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</a:p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Duis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sunt in culpa qui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anim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dirty="0"/>
          </a:p>
        </p:txBody>
      </p:sp>
      <p:pic>
        <p:nvPicPr>
          <p:cNvPr id="8" name="Picture Placeholder 16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3E49E224-EB79-B94E-B151-30CBE9CDB4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410" y="6172200"/>
            <a:ext cx="1371600" cy="33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26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4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BULLETS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D5BFA45C-7AF7-674F-BE8D-D65AB9A6B0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-2"/>
            <a:ext cx="12344400" cy="6934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4ECDFD-7725-AA45-89AA-78EE061BF4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9600"/>
            <a:ext cx="10515600" cy="1325563"/>
          </a:xfrm>
        </p:spPr>
        <p:txBody>
          <a:bodyPr>
            <a:normAutofit/>
          </a:bodyPr>
          <a:lstStyle>
            <a:lvl1pPr>
              <a:defRPr sz="5400" b="1" i="0">
                <a:solidFill>
                  <a:srgbClr val="2D75BA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F66800B-CE09-254F-A65C-698ECD7632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9796" y="2362349"/>
            <a:ext cx="7987748" cy="3499000"/>
          </a:xfrm>
        </p:spPr>
        <p:txBody>
          <a:bodyPr>
            <a:normAutofit/>
          </a:bodyPr>
          <a:lstStyle>
            <a:lvl1pPr marL="342900" indent="-342900">
              <a:buClr>
                <a:srgbClr val="2D75BA"/>
              </a:buClr>
              <a:buFont typeface="Arial" panose="020B0604020202020204" pitchFamily="34" charset="0"/>
              <a:buChar char="•"/>
              <a:tabLst>
                <a:tab pos="338138" algn="l"/>
              </a:tabLst>
              <a:defRPr lang="en-US" sz="2000" b="0" i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dolore magna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minim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exercitation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nisi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</a:p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Duis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sunt in culpa qui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anim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dirty="0"/>
          </a:p>
        </p:txBody>
      </p:sp>
      <p:pic>
        <p:nvPicPr>
          <p:cNvPr id="8" name="Picture Placeholder 16" descr="A picture containing text, tableware, sign, dishware&#10;&#10;Description automatically generated">
            <a:extLst>
              <a:ext uri="{FF2B5EF4-FFF2-40B4-BE49-F238E27FC236}">
                <a16:creationId xmlns:a16="http://schemas.microsoft.com/office/drawing/2014/main" id="{3E49E224-EB79-B94E-B151-30CBE9CDB4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410" y="6172200"/>
            <a:ext cx="1371600" cy="33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73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4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DC73BA-30A4-E942-BA67-7BA07E8E3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881F6-4DE6-8449-BD01-8638E9B18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336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4" r:id="rId2"/>
    <p:sldLayoutId id="2147483657" r:id="rId3"/>
    <p:sldLayoutId id="2147483708" r:id="rId4"/>
    <p:sldLayoutId id="2147483711" r:id="rId5"/>
    <p:sldLayoutId id="2147483712" r:id="rId6"/>
    <p:sldLayoutId id="2147483713" r:id="rId7"/>
    <p:sldLayoutId id="2147483705" r:id="rId8"/>
    <p:sldLayoutId id="2147483707" r:id="rId9"/>
    <p:sldLayoutId id="2147483665" r:id="rId10"/>
    <p:sldLayoutId id="2147483667" r:id="rId11"/>
    <p:sldLayoutId id="2147483669" r:id="rId12"/>
    <p:sldLayoutId id="2147483670" r:id="rId13"/>
    <p:sldLayoutId id="2147483671" r:id="rId14"/>
    <p:sldLayoutId id="2147483700" r:id="rId15"/>
    <p:sldLayoutId id="2147483709" r:id="rId16"/>
    <p:sldLayoutId id="2147483701" r:id="rId17"/>
    <p:sldLayoutId id="2147483654" r:id="rId18"/>
    <p:sldLayoutId id="2147483710" r:id="rId19"/>
    <p:sldLayoutId id="2147483658" r:id="rId20"/>
    <p:sldLayoutId id="2147483672" r:id="rId21"/>
    <p:sldLayoutId id="2147483676" r:id="rId22"/>
    <p:sldLayoutId id="2147483673" r:id="rId23"/>
    <p:sldLayoutId id="2147483678" r:id="rId24"/>
    <p:sldLayoutId id="2147483659" r:id="rId25"/>
    <p:sldLayoutId id="2147483675" r:id="rId26"/>
    <p:sldLayoutId id="2147483660" r:id="rId27"/>
    <p:sldLayoutId id="2147483703" r:id="rId28"/>
    <p:sldLayoutId id="2147483704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fi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B8493C4-3559-4B88-AF55-620C29CCEE95}"/>
              </a:ext>
            </a:extLst>
          </p:cNvPr>
          <p:cNvGrpSpPr/>
          <p:nvPr/>
        </p:nvGrpSpPr>
        <p:grpSpPr>
          <a:xfrm>
            <a:off x="4636845" y="778265"/>
            <a:ext cx="5031819" cy="5833872"/>
            <a:chOff x="5563908" y="509778"/>
            <a:chExt cx="5031819" cy="5833872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92E5A89-EAC9-413A-8D4D-18E184F89A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038"/>
            <a:stretch/>
          </p:blipFill>
          <p:spPr>
            <a:xfrm>
              <a:off x="5563908" y="509778"/>
              <a:ext cx="5031819" cy="583387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2BFDC7E-5EAC-4161-8AE6-CBA75E4BD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220216">
              <a:off x="5935850" y="1120630"/>
              <a:ext cx="1952059" cy="2593141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92AB438-77C0-4BFD-94EF-D87784C4C08D}"/>
              </a:ext>
            </a:extLst>
          </p:cNvPr>
          <p:cNvSpPr txBox="1"/>
          <p:nvPr/>
        </p:nvSpPr>
        <p:spPr>
          <a:xfrm>
            <a:off x="853430" y="245863"/>
            <a:ext cx="8815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ookman Old Style" panose="02050604050505020204" pitchFamily="18" charset="0"/>
              </a:rPr>
              <a:t>“Hey, Buddy, Can You Spare a Bitcoin?”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C12C13-BE36-4FF7-9E10-723B9867C54F}"/>
              </a:ext>
            </a:extLst>
          </p:cNvPr>
          <p:cNvSpPr txBox="1"/>
          <p:nvPr/>
        </p:nvSpPr>
        <p:spPr>
          <a:xfrm>
            <a:off x="853430" y="3896398"/>
            <a:ext cx="3759362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ookman Old Style" panose="02050604050505020204" pitchFamily="18" charset="0"/>
              </a:rPr>
              <a:t>Pierce O’Donnell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latin typeface="Bookman Old Style" panose="02050604050505020204" pitchFamily="18" charset="0"/>
              </a:rPr>
              <a:t>TEX-ABOTA</a:t>
            </a:r>
            <a:br>
              <a:rPr lang="en-US" sz="2000" b="1" dirty="0">
                <a:latin typeface="Bookman Old Style" panose="02050604050505020204" pitchFamily="18" charset="0"/>
              </a:rPr>
            </a:br>
            <a:r>
              <a:rPr lang="en-US" sz="2000" b="1" dirty="0">
                <a:latin typeface="Bookman Old Style" panose="02050604050505020204" pitchFamily="18" charset="0"/>
              </a:rPr>
              <a:t>Santa Fe, New Mexico</a:t>
            </a:r>
          </a:p>
          <a:p>
            <a:r>
              <a:rPr lang="en-US" sz="2000" b="1" dirty="0">
                <a:latin typeface="Bookman Old Style" panose="02050604050505020204" pitchFamily="18" charset="0"/>
              </a:rPr>
              <a:t>June 17, 2023</a:t>
            </a:r>
          </a:p>
        </p:txBody>
      </p:sp>
    </p:spTree>
    <p:extLst>
      <p:ext uri="{BB962C8B-B14F-4D97-AF65-F5344CB8AC3E}">
        <p14:creationId xmlns:p14="http://schemas.microsoft.com/office/powerpoint/2010/main" val="2606901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Wampum – Onondaga Nation">
            <a:extLst>
              <a:ext uri="{FF2B5EF4-FFF2-40B4-BE49-F238E27FC236}">
                <a16:creationId xmlns:a16="http://schemas.microsoft.com/office/drawing/2014/main" id="{592ACAFD-E384-45D5-8F96-EBE928857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r="109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581168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mazon.com: Manhattan Purchase 1626 Npeter Minuit (1580-1638) Dutch  Colonial Official In America Peter MinuitS Purchase Of Manhattan Island  1626 After The Painting By Alfred Fredericks Poster Print by (24 x 36):  Posters &amp; Prints">
            <a:extLst>
              <a:ext uri="{FF2B5EF4-FFF2-40B4-BE49-F238E27FC236}">
                <a16:creationId xmlns:a16="http://schemas.microsoft.com/office/drawing/2014/main" id="{9255AA2F-4C14-47C9-B4B4-A9AAD0262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2518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 in a garage&#10;&#10;Description automatically generated">
            <a:extLst>
              <a:ext uri="{FF2B5EF4-FFF2-40B4-BE49-F238E27FC236}">
                <a16:creationId xmlns:a16="http://schemas.microsoft.com/office/drawing/2014/main" id="{8108E0F8-CBF7-42BC-A616-F4823B4307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2247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cDonald's to open 1900 locations in 2023, US franchisees encouraged by  growth">
            <a:extLst>
              <a:ext uri="{FF2B5EF4-FFF2-40B4-BE49-F238E27FC236}">
                <a16:creationId xmlns:a16="http://schemas.microsoft.com/office/drawing/2014/main" id="{1BD3FA72-F532-4327-8553-428CB9505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7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295595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organ Silver Round - 1 Troy Ounce, .999 Pure">
            <a:extLst>
              <a:ext uri="{FF2B5EF4-FFF2-40B4-BE49-F238E27FC236}">
                <a16:creationId xmlns:a16="http://schemas.microsoft.com/office/drawing/2014/main" id="{16E107D4-0F14-4F54-834B-094856E57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571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219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ow the US Dollar Bill Has Evolved">
            <a:extLst>
              <a:ext uri="{FF2B5EF4-FFF2-40B4-BE49-F238E27FC236}">
                <a16:creationId xmlns:a16="http://schemas.microsoft.com/office/drawing/2014/main" id="{BE1C5731-3660-4DA3-BCA3-D6F4BEA4D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66738"/>
            <a:ext cx="666750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853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8AFEF5-A2F8-4B64-8DF3-C8041E6F5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86" r="2156" b="3086"/>
          <a:stretch/>
        </p:blipFill>
        <p:spPr>
          <a:xfrm>
            <a:off x="3637018" y="147035"/>
            <a:ext cx="4828252" cy="6563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5016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xas 3-dollar note">
            <a:extLst>
              <a:ext uri="{FF2B5EF4-FFF2-40B4-BE49-F238E27FC236}">
                <a16:creationId xmlns:a16="http://schemas.microsoft.com/office/drawing/2014/main" id="{B18134FF-DA5D-4DEA-B31D-4EF1412A7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77" y="661449"/>
            <a:ext cx="48006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xas five-dollar note">
            <a:extLst>
              <a:ext uri="{FF2B5EF4-FFF2-40B4-BE49-F238E27FC236}">
                <a16:creationId xmlns:a16="http://schemas.microsoft.com/office/drawing/2014/main" id="{DF95C86C-27EB-4DF6-8D64-D11E43D68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28" y="1197468"/>
            <a:ext cx="48006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xas 50-dollar note">
            <a:extLst>
              <a:ext uri="{FF2B5EF4-FFF2-40B4-BE49-F238E27FC236}">
                <a16:creationId xmlns:a16="http://schemas.microsoft.com/office/drawing/2014/main" id="{C7F66FD0-77FB-4707-B3F8-8A05BC46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54" y="3254868"/>
            <a:ext cx="48006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dback ">
            <a:extLst>
              <a:ext uri="{FF2B5EF4-FFF2-40B4-BE49-F238E27FC236}">
                <a16:creationId xmlns:a16="http://schemas.microsoft.com/office/drawing/2014/main" id="{BF0ADB5B-2B1A-4F1C-815B-84479E5EB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29" y="3766663"/>
            <a:ext cx="48006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470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032C4EC-89DC-4661-A4C5-659CC679A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222" y="213930"/>
            <a:ext cx="9095970" cy="643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245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ccles Building - Wikipedia">
            <a:extLst>
              <a:ext uri="{FF2B5EF4-FFF2-40B4-BE49-F238E27FC236}">
                <a16:creationId xmlns:a16="http://schemas.microsoft.com/office/drawing/2014/main" id="{6945EF39-84EC-4111-ABA8-879D019AB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566893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hy people invest in bitcoin: Psychology of cryptocurrency">
            <a:extLst>
              <a:ext uri="{FF2B5EF4-FFF2-40B4-BE49-F238E27FC236}">
                <a16:creationId xmlns:a16="http://schemas.microsoft.com/office/drawing/2014/main" id="{3B5A9935-9948-46E0-971B-ECE91B6F2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174574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B061EC-E8E2-4D6E-A04B-C684FF580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009" y="357742"/>
            <a:ext cx="8179982" cy="546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2194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54788A9-9F03-4460-84D8-1DBFD6370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512" y="425462"/>
            <a:ext cx="7000976" cy="5560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3652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DB5C34-75C9-471A-9D3E-887FBFA71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433185"/>
            <a:ext cx="11950700" cy="59916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8433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03D8FC1-74B8-4735-B53F-378662B20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2" b="129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1703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AE703E7-A572-40AE-A949-5658AECC085A}"/>
              </a:ext>
            </a:extLst>
          </p:cNvPr>
          <p:cNvSpPr/>
          <p:nvPr/>
        </p:nvSpPr>
        <p:spPr>
          <a:xfrm>
            <a:off x="879813" y="1227360"/>
            <a:ext cx="10399923" cy="4594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ss new roman"/>
                <a:ea typeface="Times New Roman" panose="02020603050405020304" pitchFamily="18" charset="0"/>
              </a:rPr>
              <a:t>“By using a decentralized digital ledger whereby immutable transactions can be cryptographically verified by a network of users, there is no need for a traditional third party, like a bank, to confirm the debit and credit associated with a transaction.”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0" marR="0">
              <a:spcBef>
                <a:spcPts val="1200"/>
              </a:spcBef>
              <a:spcAft>
                <a:spcPts val="0"/>
              </a:spcAft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ss new roman"/>
                <a:ea typeface="Times New Roman" panose="02020603050405020304" pitchFamily="18" charset="0"/>
              </a:rPr>
              <a:t>Crypto-Assets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ss new roman"/>
                <a:ea typeface="Times New Roman" panose="02020603050405020304" pitchFamily="18" charset="0"/>
              </a:rPr>
              <a:t>, John Breslin and David Sweetman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9076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What is a crypto wallet? | Coinbase">
            <a:extLst>
              <a:ext uri="{FF2B5EF4-FFF2-40B4-BE49-F238E27FC236}">
                <a16:creationId xmlns:a16="http://schemas.microsoft.com/office/drawing/2014/main" id="{B6143A5A-7C56-481F-B7B6-6F0A36288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6598" y="-1206426"/>
            <a:ext cx="12096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hat Is My Bitcoin Address and How Does It Work? - unblock.net">
            <a:extLst>
              <a:ext uri="{FF2B5EF4-FFF2-40B4-BE49-F238E27FC236}">
                <a16:creationId xmlns:a16="http://schemas.microsoft.com/office/drawing/2014/main" id="{F1E021EC-274E-49E8-BF15-19BBAFB7C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12860"/>
            <a:ext cx="5695950" cy="4067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47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re have been a lot of cases in the past where people have lost a very huge amount via losing their bitcoin private keys. H">
            <a:extLst>
              <a:ext uri="{FF2B5EF4-FFF2-40B4-BE49-F238E27FC236}">
                <a16:creationId xmlns:a16="http://schemas.microsoft.com/office/drawing/2014/main" id="{58E1AF6D-0D6A-421A-ADA7-E588E2E89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632"/>
            <a:ext cx="12191999" cy="6895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809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ke, birthday, decorated&#10;&#10;Description automatically generated">
            <a:extLst>
              <a:ext uri="{FF2B5EF4-FFF2-40B4-BE49-F238E27FC236}">
                <a16:creationId xmlns:a16="http://schemas.microsoft.com/office/drawing/2014/main" id="{6F6A2A5B-A528-4E87-B74A-BDEDC444C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514" y="500306"/>
            <a:ext cx="8098972" cy="6357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255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unburst chart&#10;&#10;Description automatically generated">
            <a:extLst>
              <a:ext uri="{FF2B5EF4-FFF2-40B4-BE49-F238E27FC236}">
                <a16:creationId xmlns:a16="http://schemas.microsoft.com/office/drawing/2014/main" id="{23D4586F-A2EF-46CC-BC9F-1EA5B1DBE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4088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Line chart of $ per coin showing Bitcoin suffers its steepest drop since March ">
            <a:extLst>
              <a:ext uri="{FF2B5EF4-FFF2-40B4-BE49-F238E27FC236}">
                <a16:creationId xmlns:a16="http://schemas.microsoft.com/office/drawing/2014/main" id="{B1634217-E81D-43F4-856B-528DEBEE2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8" b="306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918350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59ABF1-198E-459A-AF48-A1643AD23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51" y="1307661"/>
            <a:ext cx="3726178" cy="42426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0D5336-A6FB-4AEA-8EBE-BC362E5653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57"/>
          <a:stretch/>
        </p:blipFill>
        <p:spPr>
          <a:xfrm>
            <a:off x="4424358" y="3086885"/>
            <a:ext cx="5751027" cy="3675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2F0C048E-FCF7-48CE-A14C-777586D6D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542" y="95693"/>
            <a:ext cx="8737739" cy="2912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1385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ife and works of Mark Twain | Britannica">
            <a:extLst>
              <a:ext uri="{FF2B5EF4-FFF2-40B4-BE49-F238E27FC236}">
                <a16:creationId xmlns:a16="http://schemas.microsoft.com/office/drawing/2014/main" id="{71CDAB5E-E468-407A-BDB3-C653769F0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5" b="1422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429209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JPMorgan Chase Logo, symbol, meaning, history, PNG, brand">
            <a:extLst>
              <a:ext uri="{FF2B5EF4-FFF2-40B4-BE49-F238E27FC236}">
                <a16:creationId xmlns:a16="http://schemas.microsoft.com/office/drawing/2014/main" id="{7C70BC32-7009-453E-A3AB-02E622D42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457" y="2904672"/>
            <a:ext cx="8447313" cy="47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oldman Sachs">
            <a:extLst>
              <a:ext uri="{FF2B5EF4-FFF2-40B4-BE49-F238E27FC236}">
                <a16:creationId xmlns:a16="http://schemas.microsoft.com/office/drawing/2014/main" id="{5894629F-F664-4FEE-ADF5-AFF60870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29" y="269196"/>
            <a:ext cx="7302500" cy="322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125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aypal Logo and symbol, meaning, history, PNG, brand">
            <a:extLst>
              <a:ext uri="{FF2B5EF4-FFF2-40B4-BE49-F238E27FC236}">
                <a16:creationId xmlns:a16="http://schemas.microsoft.com/office/drawing/2014/main" id="{C394C3EF-036C-443D-8785-CE0BADA31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5" y="-304800"/>
            <a:ext cx="5936342" cy="33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icrosoft Logo and symbol, meaning, history, PNG, brand">
            <a:extLst>
              <a:ext uri="{FF2B5EF4-FFF2-40B4-BE49-F238E27FC236}">
                <a16:creationId xmlns:a16="http://schemas.microsoft.com/office/drawing/2014/main" id="{837E86B3-4762-443E-B151-B66E079C7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457" y="3429000"/>
            <a:ext cx="6705600" cy="294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tarbucks - Wikipedia">
            <a:extLst>
              <a:ext uri="{FF2B5EF4-FFF2-40B4-BE49-F238E27FC236}">
                <a16:creationId xmlns:a16="http://schemas.microsoft.com/office/drawing/2014/main" id="{AC5801BE-C732-43CD-B48C-A0403E227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31" y="2620945"/>
            <a:ext cx="3730171" cy="37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urger King - Wikipedia">
            <a:extLst>
              <a:ext uri="{FF2B5EF4-FFF2-40B4-BE49-F238E27FC236}">
                <a16:creationId xmlns:a16="http://schemas.microsoft.com/office/drawing/2014/main" id="{9611F685-EC74-46A3-A097-3F56EF2C3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6" y="661098"/>
            <a:ext cx="2830286" cy="309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3312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2BB8458-36AF-4D81-8009-85BF8C04EE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9" t="19809" r="69286" b="8191"/>
          <a:stretch/>
        </p:blipFill>
        <p:spPr>
          <a:xfrm>
            <a:off x="2272978" y="68263"/>
            <a:ext cx="7646043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900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C406F44-6680-4568-909F-31CEDAF30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349124" y="1767443"/>
            <a:ext cx="6318022" cy="332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77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tree, outdoor, person&#10;&#10;Description automatically generated">
            <a:extLst>
              <a:ext uri="{FF2B5EF4-FFF2-40B4-BE49-F238E27FC236}">
                <a16:creationId xmlns:a16="http://schemas.microsoft.com/office/drawing/2014/main" id="{D1FF0F07-DB61-4F40-8BB3-415859A4C2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5894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suit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AD5EFC4E-F948-4A8E-B99D-AB984FFE78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76" b="4362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2624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IM card - Wikipedia">
            <a:extLst>
              <a:ext uri="{FF2B5EF4-FFF2-40B4-BE49-F238E27FC236}">
                <a16:creationId xmlns:a16="http://schemas.microsoft.com/office/drawing/2014/main" id="{86EAFB0E-FC88-466B-AC6A-D9F1ECFA2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796502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outdoor, person, trouser&#10;&#10;Description automatically generated">
            <a:extLst>
              <a:ext uri="{FF2B5EF4-FFF2-40B4-BE49-F238E27FC236}">
                <a16:creationId xmlns:a16="http://schemas.microsoft.com/office/drawing/2014/main" id="{21073B0C-799E-4229-B667-088BB334A6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90"/>
          <a:stretch/>
        </p:blipFill>
        <p:spPr>
          <a:xfrm>
            <a:off x="3091542" y="429542"/>
            <a:ext cx="6008916" cy="5753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97208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mask an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0E607C1E-FBC1-4C59-AE1E-B51C3252A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52" b="70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767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927CCFE-BC67-49C8-971B-F3F66E033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99" y="-149205"/>
            <a:ext cx="5892802" cy="307858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F2CAB46-3018-43FE-A08F-52ADAD22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880" y="2856051"/>
            <a:ext cx="7054392" cy="289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5399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2014C7-D37B-43EB-807F-700B613DA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328" y="213779"/>
            <a:ext cx="7712148" cy="643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331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BB1462-4AB8-4E4D-9B57-043A9FCE81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2" t="28372" r="70174" b="11349"/>
          <a:stretch/>
        </p:blipFill>
        <p:spPr>
          <a:xfrm>
            <a:off x="2821173" y="981379"/>
            <a:ext cx="6549655" cy="489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365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C1912DF9-70EF-4718-B97A-0FE43AEED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006" y="361507"/>
            <a:ext cx="4907988" cy="6134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85129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927CCFE-BC67-49C8-971B-F3F66E033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598" y="-180928"/>
            <a:ext cx="6146992" cy="321138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F2CAB46-3018-43FE-A08F-52ADAD22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15" y="2043291"/>
            <a:ext cx="6744135" cy="277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Verizon brand logos | Verizon Media Resources">
            <a:extLst>
              <a:ext uri="{FF2B5EF4-FFF2-40B4-BE49-F238E27FC236}">
                <a16:creationId xmlns:a16="http://schemas.microsoft.com/office/drawing/2014/main" id="{4EA13CB5-CF8B-4334-A778-634CA533D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8" r="8110" b="20393"/>
          <a:stretch/>
        </p:blipFill>
        <p:spPr bwMode="auto">
          <a:xfrm>
            <a:off x="3005020" y="4758554"/>
            <a:ext cx="6632466" cy="148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8224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5E631CF8-FA34-4432-91D7-9E6713963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75" b="69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08657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ypto War">
            <a:extLst>
              <a:ext uri="{FF2B5EF4-FFF2-40B4-BE49-F238E27FC236}">
                <a16:creationId xmlns:a16="http://schemas.microsoft.com/office/drawing/2014/main" id="{8B6B3C65-C88F-425F-907B-D36EF3DE8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9" b="204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7968865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some coins&#10;&#10;Description automatically generated with medium confidence">
            <a:extLst>
              <a:ext uri="{FF2B5EF4-FFF2-40B4-BE49-F238E27FC236}">
                <a16:creationId xmlns:a16="http://schemas.microsoft.com/office/drawing/2014/main" id="{2609B26D-8D9B-4B7C-B910-3C7400C90A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33600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w York Stock Exchange (NYSE) | Definition, History, &amp; Facts | Britannica  Money">
            <a:extLst>
              <a:ext uri="{FF2B5EF4-FFF2-40B4-BE49-F238E27FC236}">
                <a16:creationId xmlns:a16="http://schemas.microsoft.com/office/drawing/2014/main" id="{2C503447-BA21-4A56-B0E6-5A3152CB6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5" b="900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4017623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E92B2A0E-9399-4F90-99C5-6F0C015AB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"/>
            <a:ext cx="12192000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030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75A1B221-CFC2-48AB-874C-576166A5D4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3023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7F0DAD6-5647-4DAE-AA4A-2C30846D1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40" b="173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17760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llis Pinsky Wiki &amp; Bio">
            <a:extLst>
              <a:ext uri="{FF2B5EF4-FFF2-40B4-BE49-F238E27FC236}">
                <a16:creationId xmlns:a16="http://schemas.microsoft.com/office/drawing/2014/main" id="{E7260429-EED6-4BEF-90B8-46AFE64DA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0"/>
            <a:ext cx="3408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8734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C93557D2-04F2-4B8A-AA0B-3F9E67F85B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76" b="65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29410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leaning on a wall&#10;&#10;Description automatically generated with low confidence">
            <a:extLst>
              <a:ext uri="{FF2B5EF4-FFF2-40B4-BE49-F238E27FC236}">
                <a16:creationId xmlns:a16="http://schemas.microsoft.com/office/drawing/2014/main" id="{39610B7A-74DB-4667-A264-9E6CDCB4B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87425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C7EC34-5919-4510-B7F8-EA1BDAB71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4" t="23632" r="3663" b="7661"/>
          <a:stretch/>
        </p:blipFill>
        <p:spPr>
          <a:xfrm>
            <a:off x="2658140" y="690714"/>
            <a:ext cx="6411432" cy="530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70893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40FBEB7-2EA0-43A4-B2C6-A6A668F52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68" r="19968"/>
          <a:stretch/>
        </p:blipFill>
        <p:spPr>
          <a:xfrm>
            <a:off x="2859314" y="439858"/>
            <a:ext cx="6473372" cy="597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797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Tantalus and Sisyphus - The Underworld: Hades">
            <a:extLst>
              <a:ext uri="{FF2B5EF4-FFF2-40B4-BE49-F238E27FC236}">
                <a16:creationId xmlns:a16="http://schemas.microsoft.com/office/drawing/2014/main" id="{DA8F4913-FBEB-43D6-A9D0-A98E96BC7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4" b="28595"/>
          <a:stretch/>
        </p:blipFill>
        <p:spPr bwMode="auto">
          <a:xfrm>
            <a:off x="-127591" y="147537"/>
            <a:ext cx="12206177" cy="6562936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3733988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atch&#10;&#10;Description automatically generated">
            <a:extLst>
              <a:ext uri="{FF2B5EF4-FFF2-40B4-BE49-F238E27FC236}">
                <a16:creationId xmlns:a16="http://schemas.microsoft.com/office/drawing/2014/main" id="{97F389D8-45FF-4692-818D-7A1581705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330" y="423530"/>
            <a:ext cx="6010940" cy="601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731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 covered in snow&#10;&#10;Description automatically generated with low confidence">
            <a:extLst>
              <a:ext uri="{FF2B5EF4-FFF2-40B4-BE49-F238E27FC236}">
                <a16:creationId xmlns:a16="http://schemas.microsoft.com/office/drawing/2014/main" id="{6902B8F3-108B-4C78-B8FE-E0EBEE5A6C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79" b="19931"/>
          <a:stretch/>
        </p:blipFill>
        <p:spPr>
          <a:xfrm>
            <a:off x="2915642" y="600228"/>
            <a:ext cx="6568600" cy="5385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14341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hotos Show What Flying on Private Jets Is Really Like">
            <a:extLst>
              <a:ext uri="{FF2B5EF4-FFF2-40B4-BE49-F238E27FC236}">
                <a16:creationId xmlns:a16="http://schemas.microsoft.com/office/drawing/2014/main" id="{C51D0333-A680-418C-9B26-A625E081B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9" b="482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664215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yellow race car&#10;&#10;Description automatically generated with low confidence">
            <a:extLst>
              <a:ext uri="{FF2B5EF4-FFF2-40B4-BE49-F238E27FC236}">
                <a16:creationId xmlns:a16="http://schemas.microsoft.com/office/drawing/2014/main" id="{2B97ED4F-68E7-4254-A537-45FBB24BA1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5" t="3385" r="10849" b="-3387"/>
          <a:stretch/>
        </p:blipFill>
        <p:spPr>
          <a:xfrm>
            <a:off x="0" y="9"/>
            <a:ext cx="12192000" cy="70829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3006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rting As Early As 9000 Bce, Humans Began Bartering - Barter Trade  Cartoon - 1500x1088 PNG Download - PNGkit">
            <a:extLst>
              <a:ext uri="{FF2B5EF4-FFF2-40B4-BE49-F238E27FC236}">
                <a16:creationId xmlns:a16="http://schemas.microsoft.com/office/drawing/2014/main" id="{711438BC-08F5-4739-81B9-1FEEBCA8E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659" y="1142893"/>
            <a:ext cx="6623902" cy="506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8122BA-090E-42EE-8FDF-409BBE4E2A30}"/>
              </a:ext>
            </a:extLst>
          </p:cNvPr>
          <p:cNvSpPr txBox="1"/>
          <p:nvPr/>
        </p:nvSpPr>
        <p:spPr>
          <a:xfrm>
            <a:off x="853430" y="245863"/>
            <a:ext cx="4899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ookman Old Style" panose="02050604050505020204" pitchFamily="18" charset="0"/>
              </a:rPr>
              <a:t>“Let’s invent money.”</a:t>
            </a:r>
          </a:p>
        </p:txBody>
      </p:sp>
    </p:spTree>
    <p:extLst>
      <p:ext uri="{BB962C8B-B14F-4D97-AF65-F5344CB8AC3E}">
        <p14:creationId xmlns:p14="http://schemas.microsoft.com/office/powerpoint/2010/main" val="30276169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D767777E-1182-486A-B884-DA01A4F6C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40553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F00D7316-2B84-4AE0-B882-B80FC4224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13" y="396556"/>
            <a:ext cx="5559084" cy="4648274"/>
          </a:xfrm>
          <a:prstGeom prst="rect">
            <a:avLst/>
          </a:prstGeom>
        </p:spPr>
      </p:pic>
      <p:pic>
        <p:nvPicPr>
          <p:cNvPr id="9" name="Picture 8" descr="A person sitting in a plane&#10;&#10;Description automatically generated with medium confidence">
            <a:extLst>
              <a:ext uri="{FF2B5EF4-FFF2-40B4-BE49-F238E27FC236}">
                <a16:creationId xmlns:a16="http://schemas.microsoft.com/office/drawing/2014/main" id="{9C3F5A7C-A585-4F92-BFEF-E84612E8B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504" y="1775638"/>
            <a:ext cx="5157286" cy="47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636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DBDB0EDC-14FF-486D-ACBC-C5E937670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46" y="1824087"/>
            <a:ext cx="11438508" cy="3209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33401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D2305C-AD47-4292-8099-F18D86F4E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59" y="1691234"/>
            <a:ext cx="11346882" cy="2902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23523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69CD1686-6B15-4148-9868-B71ED960A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095" y="254397"/>
            <a:ext cx="9523809" cy="634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63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6CC870-B02F-49DD-87B0-AE3A83A1F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985" y="308344"/>
            <a:ext cx="4918030" cy="62413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60983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ublicity Still for Alfalfa's Double">
            <a:extLst>
              <a:ext uri="{FF2B5EF4-FFF2-40B4-BE49-F238E27FC236}">
                <a16:creationId xmlns:a16="http://schemas.microsoft.com/office/drawing/2014/main" id="{613DD65B-3D18-4F57-AC84-88DD7604A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8" b="1923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5479764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927CCFE-BC67-49C8-971B-F3F66E033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360" y="1290968"/>
            <a:ext cx="6146992" cy="321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482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dge with lights at night&#10;&#10;Description automatically generated with medium confidence">
            <a:extLst>
              <a:ext uri="{FF2B5EF4-FFF2-40B4-BE49-F238E27FC236}">
                <a16:creationId xmlns:a16="http://schemas.microsoft.com/office/drawing/2014/main" id="{46148A50-88A5-41FB-B82C-478E8E683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58" b="6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42107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4743DB1D-496A-466B-BAEA-308931198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857" y="870857"/>
            <a:ext cx="5116286" cy="511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70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mazon.com: PEPPERLONELY 25PC Day-Break Cowry Sea Shells, Palmadusta  Diluculum Shells, 3/4 Inch ~ 1-1/4 Inch">
            <a:extLst>
              <a:ext uri="{FF2B5EF4-FFF2-40B4-BE49-F238E27FC236}">
                <a16:creationId xmlns:a16="http://schemas.microsoft.com/office/drawing/2014/main" id="{670E391B-4079-4139-A103-0EE62266D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6" b="1780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216821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54788A9-9F03-4460-84D8-1DBFD6370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432" y="408899"/>
            <a:ext cx="6989136" cy="5551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926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tree, outdoor, person&#10;&#10;Description automatically generated">
            <a:extLst>
              <a:ext uri="{FF2B5EF4-FFF2-40B4-BE49-F238E27FC236}">
                <a16:creationId xmlns:a16="http://schemas.microsoft.com/office/drawing/2014/main" id="{D1FF0F07-DB61-4F40-8BB3-415859A4C2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17053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59ABF1-198E-459A-AF48-A1643AD23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51" y="1307661"/>
            <a:ext cx="3726178" cy="42426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0D5336-A6FB-4AEA-8EBE-BC362E5653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57"/>
          <a:stretch/>
        </p:blipFill>
        <p:spPr>
          <a:xfrm>
            <a:off x="4424358" y="3086885"/>
            <a:ext cx="5751027" cy="3675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2F0C048E-FCF7-48CE-A14C-777586D6D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542" y="95693"/>
            <a:ext cx="8737739" cy="2912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010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 Financial Facts About Salt: From Alexander The Great to Angelina Jolie -  Financesonline.com">
            <a:extLst>
              <a:ext uri="{FF2B5EF4-FFF2-40B4-BE49-F238E27FC236}">
                <a16:creationId xmlns:a16="http://schemas.microsoft.com/office/drawing/2014/main" id="{775FCCDB-8D03-40BC-8517-5E4B4149E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86449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D259E7-AB3B-4B2E-85B6-B018C76A3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459" y="-397691"/>
            <a:ext cx="8003104" cy="7626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564947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Greenberg 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B44D"/>
      </a:accent1>
      <a:accent2>
        <a:srgbClr val="00608C"/>
      </a:accent2>
      <a:accent3>
        <a:srgbClr val="2C75BA"/>
      </a:accent3>
      <a:accent4>
        <a:srgbClr val="82BC53"/>
      </a:accent4>
      <a:accent5>
        <a:srgbClr val="F39A30"/>
      </a:accent5>
      <a:accent6>
        <a:srgbClr val="167359"/>
      </a:accent6>
      <a:hlink>
        <a:srgbClr val="2C75BA"/>
      </a:hlink>
      <a:folHlink>
        <a:srgbClr val="4D2B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G Presentation Template_v2" id="{12756FFF-A67E-334B-87F9-DAFFA8DE4345}" vid="{00BBCBFC-2DF7-F44C-B4B0-2596637D79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p r o p e r t i e s   x m l n s = " h t t p : / / w w w . i m a n a g e . c o m / w o r k / x m l s c h e m a " >  
     < d o c u m e n t i d > G G D M S ! 4 8 4 5 3 1 8 . 1 < / d o c u m e n t i d >  
     < s e n d e r i d > N H O B B S < / s e n d e r i d >  
     < s e n d e r e m a i l > N H O B B S @ G R E E N B E R G G L U S K E R . C O M < / s e n d e r e m a i l >  
     < l a s t m o d i f i e d > 2 0 2 3 - 0 6 - 1 2 T 1 6 : 0 1 : 2 3 . 0 0 0 0 0 0 0 - 0 7 : 0 0 < / l a s t m o d i f i e d >  
     < d a t a b a s e > G G D M S < / d a t a b a s e >  
 < / p r o p e r t i e s > 
</file>

<file path=customXml/itemProps1.xml><?xml version="1.0" encoding="utf-8"?>
<ds:datastoreItem xmlns:ds="http://schemas.openxmlformats.org/officeDocument/2006/customXml" ds:itemID="{857D45B6-A17B-5448-ABEE-20DDC1FD4694}">
  <ds:schemaRefs>
    <ds:schemaRef ds:uri="http://www.imanage.com/work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81</Words>
  <Application>Microsoft Office PowerPoint</Application>
  <PresentationFormat>Widescreen</PresentationFormat>
  <Paragraphs>7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2" baseType="lpstr">
      <vt:lpstr>Arial</vt:lpstr>
      <vt:lpstr>Arial Black</vt:lpstr>
      <vt:lpstr>Bookman Old Style</vt:lpstr>
      <vt:lpstr>Calibri</vt:lpstr>
      <vt:lpstr>Helvetica Light</vt:lpstr>
      <vt:lpstr>Open Sans</vt:lpstr>
      <vt:lpstr>Times New Roman</vt:lpstr>
      <vt:lpstr>timss new roman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2023-04-05T23:07:06Z</dcterms:created>
  <dcterms:modified xsi:type="dcterms:W3CDTF">2023-06-30T22:16:32Z</dcterms:modified>
</cp:coreProperties>
</file>